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76" r:id="rId2"/>
    <p:sldId id="275" r:id="rId3"/>
  </p:sldIdLst>
  <p:sldSz cx="7559675" cy="5327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77"/>
    <a:srgbClr val="7EBAB5"/>
    <a:srgbClr val="BF9000"/>
    <a:srgbClr val="191E28"/>
    <a:srgbClr val="27352A"/>
    <a:srgbClr val="222D5A"/>
    <a:srgbClr val="903373"/>
    <a:srgbClr val="006F44"/>
    <a:srgbClr val="BC4077"/>
    <a:srgbClr val="007CB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2744BE-2E52-408D-B19D-BBC324505C0F}" v="15" dt="2020-09-27T18:08:03.3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4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266" y="102"/>
      </p:cViewPr>
      <p:guideLst>
        <p:guide orient="horz" pos="167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tro Cattaneo" userId="944e4b37-9f10-4b80-b4f5-e1e42c2d43ee" providerId="ADAL" clId="{B657B3F2-BB53-46DD-8B5E-79042E904E85}"/>
    <pc:docChg chg="undo redo custSel modSld">
      <pc:chgData name="Pietro Cattaneo" userId="944e4b37-9f10-4b80-b4f5-e1e42c2d43ee" providerId="ADAL" clId="{B657B3F2-BB53-46DD-8B5E-79042E904E85}" dt="2020-03-16T21:54:38.841" v="695" actId="164"/>
      <pc:docMkLst>
        <pc:docMk/>
      </pc:docMkLst>
      <pc:sldChg chg="addSp delSp modSp">
        <pc:chgData name="Pietro Cattaneo" userId="944e4b37-9f10-4b80-b4f5-e1e42c2d43ee" providerId="ADAL" clId="{B657B3F2-BB53-46DD-8B5E-79042E904E85}" dt="2020-03-16T21:54:38.841" v="695" actId="164"/>
        <pc:sldMkLst>
          <pc:docMk/>
          <pc:sldMk cId="935112749" sldId="256"/>
        </pc:sldMkLst>
        <pc:spChg chg="add del">
          <ac:chgData name="Pietro Cattaneo" userId="944e4b37-9f10-4b80-b4f5-e1e42c2d43ee" providerId="ADAL" clId="{B657B3F2-BB53-46DD-8B5E-79042E904E85}" dt="2020-03-16T20:48:05.945" v="53"/>
          <ac:spMkLst>
            <pc:docMk/>
            <pc:sldMk cId="935112749" sldId="256"/>
            <ac:spMk id="3" creationId="{DF126AA5-0D71-4BC7-A940-C8A9324869D1}"/>
          </ac:spMkLst>
        </pc:spChg>
        <pc:spChg chg="add del mod">
          <ac:chgData name="Pietro Cattaneo" userId="944e4b37-9f10-4b80-b4f5-e1e42c2d43ee" providerId="ADAL" clId="{B657B3F2-BB53-46DD-8B5E-79042E904E85}" dt="2020-03-16T21:47:27.879" v="555" actId="478"/>
          <ac:spMkLst>
            <pc:docMk/>
            <pc:sldMk cId="935112749" sldId="256"/>
            <ac:spMk id="8" creationId="{F553C27E-8AA0-418D-BF6B-0ECBEEAF4CD7}"/>
          </ac:spMkLst>
        </pc:spChg>
        <pc:spChg chg="mod">
          <ac:chgData name="Pietro Cattaneo" userId="944e4b37-9f10-4b80-b4f5-e1e42c2d43ee" providerId="ADAL" clId="{B657B3F2-BB53-46DD-8B5E-79042E904E85}" dt="2020-03-16T20:19:25.612" v="5" actId="14100"/>
          <ac:spMkLst>
            <pc:docMk/>
            <pc:sldMk cId="935112749" sldId="256"/>
            <ac:spMk id="9" creationId="{00000000-0000-0000-0000-000000000000}"/>
          </ac:spMkLst>
        </pc:spChg>
        <pc:spChg chg="add mod">
          <ac:chgData name="Pietro Cattaneo" userId="944e4b37-9f10-4b80-b4f5-e1e42c2d43ee" providerId="ADAL" clId="{B657B3F2-BB53-46DD-8B5E-79042E904E85}" dt="2020-03-16T20:47:12.991" v="49" actId="692"/>
          <ac:spMkLst>
            <pc:docMk/>
            <pc:sldMk cId="935112749" sldId="256"/>
            <ac:spMk id="10" creationId="{16ED4762-F97E-4781-888E-0F15ACD14D28}"/>
          </ac:spMkLst>
        </pc:spChg>
        <pc:spChg chg="add mod ord">
          <ac:chgData name="Pietro Cattaneo" userId="944e4b37-9f10-4b80-b4f5-e1e42c2d43ee" providerId="ADAL" clId="{B657B3F2-BB53-46DD-8B5E-79042E904E85}" dt="2020-03-16T21:12:23.699" v="250" actId="692"/>
          <ac:spMkLst>
            <pc:docMk/>
            <pc:sldMk cId="935112749" sldId="256"/>
            <ac:spMk id="11" creationId="{C760EDE1-3ABF-4A4D-A8E1-804097DD2486}"/>
          </ac:spMkLst>
        </pc:spChg>
        <pc:spChg chg="add mod ord">
          <ac:chgData name="Pietro Cattaneo" userId="944e4b37-9f10-4b80-b4f5-e1e42c2d43ee" providerId="ADAL" clId="{B657B3F2-BB53-46DD-8B5E-79042E904E85}" dt="2020-03-16T21:12:31.664" v="252" actId="692"/>
          <ac:spMkLst>
            <pc:docMk/>
            <pc:sldMk cId="935112749" sldId="256"/>
            <ac:spMk id="12" creationId="{6976C4CB-8532-43C4-97C2-8A48E31069F1}"/>
          </ac:spMkLst>
        </pc:spChg>
        <pc:spChg chg="add mod">
          <ac:chgData name="Pietro Cattaneo" userId="944e4b37-9f10-4b80-b4f5-e1e42c2d43ee" providerId="ADAL" clId="{B657B3F2-BB53-46DD-8B5E-79042E904E85}" dt="2020-03-16T20:51:57.499" v="126" actId="164"/>
          <ac:spMkLst>
            <pc:docMk/>
            <pc:sldMk cId="935112749" sldId="256"/>
            <ac:spMk id="13" creationId="{D09954C1-43C7-4200-96C0-D1D5547847EC}"/>
          </ac:spMkLst>
        </pc:spChg>
        <pc:spChg chg="add mod">
          <ac:chgData name="Pietro Cattaneo" userId="944e4b37-9f10-4b80-b4f5-e1e42c2d43ee" providerId="ADAL" clId="{B657B3F2-BB53-46DD-8B5E-79042E904E85}" dt="2020-03-16T20:51:57.499" v="126" actId="164"/>
          <ac:spMkLst>
            <pc:docMk/>
            <pc:sldMk cId="935112749" sldId="256"/>
            <ac:spMk id="14" creationId="{AEE51FE3-3E60-4C8F-9088-B7E2570A7B4E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15" creationId="{CB9D59BF-B3C0-48BE-ABBE-C41FFCF03C28}"/>
          </ac:spMkLst>
        </pc:spChg>
        <pc:spChg chg="mod">
          <ac:chgData name="Pietro Cattaneo" userId="944e4b37-9f10-4b80-b4f5-e1e42c2d43ee" providerId="ADAL" clId="{B657B3F2-BB53-46DD-8B5E-79042E904E85}" dt="2020-03-16T20:55:12.970" v="157" actId="14100"/>
          <ac:spMkLst>
            <pc:docMk/>
            <pc:sldMk cId="935112749" sldId="256"/>
            <ac:spMk id="17" creationId="{78388D81-7FB7-4902-967A-2EC0EEC158E4}"/>
          </ac:spMkLst>
        </pc:spChg>
        <pc:spChg chg="mod ord">
          <ac:chgData name="Pietro Cattaneo" userId="944e4b37-9f10-4b80-b4f5-e1e42c2d43ee" providerId="ADAL" clId="{B657B3F2-BB53-46DD-8B5E-79042E904E85}" dt="2020-03-16T21:12:05.511" v="246" actId="692"/>
          <ac:spMkLst>
            <pc:docMk/>
            <pc:sldMk cId="935112749" sldId="256"/>
            <ac:spMk id="18" creationId="{FB2D1D5D-4895-4AB4-9965-D3EA843270A1}"/>
          </ac:spMkLst>
        </pc:spChg>
        <pc:spChg chg="add mod ord">
          <ac:chgData name="Pietro Cattaneo" userId="944e4b37-9f10-4b80-b4f5-e1e42c2d43ee" providerId="ADAL" clId="{B657B3F2-BB53-46DD-8B5E-79042E904E85}" dt="2020-03-16T21:12:13.606" v="248" actId="207"/>
          <ac:spMkLst>
            <pc:docMk/>
            <pc:sldMk cId="935112749" sldId="256"/>
            <ac:spMk id="19" creationId="{6A2381D6-0557-4C77-B5A3-FCBA8BD0060A}"/>
          </ac:spMkLst>
        </pc:spChg>
        <pc:spChg chg="add del">
          <ac:chgData name="Pietro Cattaneo" userId="944e4b37-9f10-4b80-b4f5-e1e42c2d43ee" providerId="ADAL" clId="{B657B3F2-BB53-46DD-8B5E-79042E904E85}" dt="2020-03-16T20:54:04.623" v="138"/>
          <ac:spMkLst>
            <pc:docMk/>
            <pc:sldMk cId="935112749" sldId="256"/>
            <ac:spMk id="20" creationId="{8E4944BB-883F-4BF3-8017-91C755F55ECC}"/>
          </ac:spMkLst>
        </pc:spChg>
        <pc:spChg chg="add del">
          <ac:chgData name="Pietro Cattaneo" userId="944e4b37-9f10-4b80-b4f5-e1e42c2d43ee" providerId="ADAL" clId="{B657B3F2-BB53-46DD-8B5E-79042E904E85}" dt="2020-03-16T20:54:08.367" v="140"/>
          <ac:spMkLst>
            <pc:docMk/>
            <pc:sldMk cId="935112749" sldId="256"/>
            <ac:spMk id="22" creationId="{3E9DD1D6-632C-45FD-ADA8-34BC0E5E5BCC}"/>
          </ac:spMkLst>
        </pc:spChg>
        <pc:spChg chg="add mod ord">
          <ac:chgData name="Pietro Cattaneo" userId="944e4b37-9f10-4b80-b4f5-e1e42c2d43ee" providerId="ADAL" clId="{B657B3F2-BB53-46DD-8B5E-79042E904E85}" dt="2020-03-16T20:57:12.110" v="190" actId="164"/>
          <ac:spMkLst>
            <pc:docMk/>
            <pc:sldMk cId="935112749" sldId="256"/>
            <ac:spMk id="23" creationId="{271D9C8C-D4D1-4F10-8A7F-3C07D06C0AAF}"/>
          </ac:spMkLst>
        </pc:spChg>
        <pc:spChg chg="add mod ord">
          <ac:chgData name="Pietro Cattaneo" userId="944e4b37-9f10-4b80-b4f5-e1e42c2d43ee" providerId="ADAL" clId="{B657B3F2-BB53-46DD-8B5E-79042E904E85}" dt="2020-03-16T20:57:12.110" v="190" actId="164"/>
          <ac:spMkLst>
            <pc:docMk/>
            <pc:sldMk cId="935112749" sldId="256"/>
            <ac:spMk id="24" creationId="{0FF7379D-0326-4F9B-ACA8-71C27B15A10A}"/>
          </ac:spMkLst>
        </pc:spChg>
        <pc:spChg chg="add del mod">
          <ac:chgData name="Pietro Cattaneo" userId="944e4b37-9f10-4b80-b4f5-e1e42c2d43ee" providerId="ADAL" clId="{B657B3F2-BB53-46DD-8B5E-79042E904E85}" dt="2020-03-16T20:48:05.945" v="53"/>
          <ac:spMkLst>
            <pc:docMk/>
            <pc:sldMk cId="935112749" sldId="256"/>
            <ac:spMk id="25" creationId="{FFEB82D1-58BE-4FEE-8712-55567691CAB9}"/>
          </ac:spMkLst>
        </pc:spChg>
        <pc:spChg chg="mod topLvl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26" creationId="{F22A8078-D5F6-47F0-9D11-9025D3AA940A}"/>
          </ac:spMkLst>
        </pc:spChg>
        <pc:spChg chg="mod ord">
          <ac:chgData name="Pietro Cattaneo" userId="944e4b37-9f10-4b80-b4f5-e1e42c2d43ee" providerId="ADAL" clId="{B657B3F2-BB53-46DD-8B5E-79042E904E85}" dt="2020-03-16T21:11:55.635" v="244" actId="692"/>
          <ac:spMkLst>
            <pc:docMk/>
            <pc:sldMk cId="935112749" sldId="256"/>
            <ac:spMk id="27" creationId="{4FD89B01-DDE4-4A36-90EA-E927A451642B}"/>
          </ac:spMkLst>
        </pc:spChg>
        <pc:spChg chg="mod">
          <ac:chgData name="Pietro Cattaneo" userId="944e4b37-9f10-4b80-b4f5-e1e42c2d43ee" providerId="ADAL" clId="{B657B3F2-BB53-46DD-8B5E-79042E904E85}" dt="2020-03-16T21:00:00.243" v="201" actId="207"/>
          <ac:spMkLst>
            <pc:docMk/>
            <pc:sldMk cId="935112749" sldId="256"/>
            <ac:spMk id="30" creationId="{C8F5D699-12B1-485E-B7EF-59A89009D068}"/>
          </ac:spMkLst>
        </pc:spChg>
        <pc:spChg chg="mod">
          <ac:chgData name="Pietro Cattaneo" userId="944e4b37-9f10-4b80-b4f5-e1e42c2d43ee" providerId="ADAL" clId="{B657B3F2-BB53-46DD-8B5E-79042E904E85}" dt="2020-03-16T21:12:40.489" v="254" actId="692"/>
          <ac:spMkLst>
            <pc:docMk/>
            <pc:sldMk cId="935112749" sldId="256"/>
            <ac:spMk id="31" creationId="{3E9E5994-79C2-41E3-8747-3B01143AA178}"/>
          </ac:spMkLst>
        </pc:spChg>
        <pc:spChg chg="del mod topLvl">
          <ac:chgData name="Pietro Cattaneo" userId="944e4b37-9f10-4b80-b4f5-e1e42c2d43ee" providerId="ADAL" clId="{B657B3F2-BB53-46DD-8B5E-79042E904E85}" dt="2020-03-16T21:40:00.334" v="297" actId="478"/>
          <ac:spMkLst>
            <pc:docMk/>
            <pc:sldMk cId="935112749" sldId="256"/>
            <ac:spMk id="33" creationId="{769AF5A2-6AEE-45C2-92B2-6A77BB4BB881}"/>
          </ac:spMkLst>
        </pc:spChg>
        <pc:spChg chg="mod topLvl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34" creationId="{FE8A9F30-F0DA-4C44-A70E-5B1AD4C99F50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42" creationId="{A6B31FFB-B41D-48B3-9F9A-28BCD295CC30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43" creationId="{8934DA2D-9884-4FF3-8B22-4BED8C58D256}"/>
          </ac:spMkLst>
        </pc:spChg>
        <pc:spChg chg="add mod">
          <ac:chgData name="Pietro Cattaneo" userId="944e4b37-9f10-4b80-b4f5-e1e42c2d43ee" providerId="ADAL" clId="{B657B3F2-BB53-46DD-8B5E-79042E904E85}" dt="2020-03-16T21:54:38.841" v="695" actId="164"/>
          <ac:spMkLst>
            <pc:docMk/>
            <pc:sldMk cId="935112749" sldId="256"/>
            <ac:spMk id="44" creationId="{E1543344-5AD5-4128-9A31-4AEF4714B18F}"/>
          </ac:spMkLst>
        </pc:spChg>
        <pc:grpChg chg="add mod">
          <ac:chgData name="Pietro Cattaneo" userId="944e4b37-9f10-4b80-b4f5-e1e42c2d43ee" providerId="ADAL" clId="{B657B3F2-BB53-46DD-8B5E-79042E904E85}" dt="2020-03-16T20:47:51.845" v="50" actId="1076"/>
          <ac:grpSpMkLst>
            <pc:docMk/>
            <pc:sldMk cId="935112749" sldId="256"/>
            <ac:grpSpMk id="2" creationId="{74B8EAC7-AE34-4C6C-9FB8-E06C0AE870B9}"/>
          </ac:grpSpMkLst>
        </pc:grpChg>
        <pc:grpChg chg="add mod">
          <ac:chgData name="Pietro Cattaneo" userId="944e4b37-9f10-4b80-b4f5-e1e42c2d43ee" providerId="ADAL" clId="{B657B3F2-BB53-46DD-8B5E-79042E904E85}" dt="2020-03-16T20:51:57.499" v="126" actId="164"/>
          <ac:grpSpMkLst>
            <pc:docMk/>
            <pc:sldMk cId="935112749" sldId="256"/>
            <ac:grpSpMk id="4" creationId="{CC8DD134-FCF4-4C3A-9726-12FCF0F70D44}"/>
          </ac:grpSpMkLst>
        </pc:grpChg>
        <pc:grpChg chg="add mod">
          <ac:chgData name="Pietro Cattaneo" userId="944e4b37-9f10-4b80-b4f5-e1e42c2d43ee" providerId="ADAL" clId="{B657B3F2-BB53-46DD-8B5E-79042E904E85}" dt="2020-03-16T20:57:12.110" v="190" actId="164"/>
          <ac:grpSpMkLst>
            <pc:docMk/>
            <pc:sldMk cId="935112749" sldId="256"/>
            <ac:grpSpMk id="5" creationId="{0C359E78-67D6-4442-A896-9526C982FD2F}"/>
          </ac:grpSpMkLst>
        </pc:grpChg>
        <pc:grpChg chg="add mod">
          <ac:chgData name="Pietro Cattaneo" userId="944e4b37-9f10-4b80-b4f5-e1e42c2d43ee" providerId="ADAL" clId="{B657B3F2-BB53-46DD-8B5E-79042E904E85}" dt="2020-03-16T21:44:33.878" v="469" actId="1076"/>
          <ac:grpSpMkLst>
            <pc:docMk/>
            <pc:sldMk cId="935112749" sldId="256"/>
            <ac:grpSpMk id="6" creationId="{7E4A0994-98F8-46BC-B6D5-2A2AEAC2E9A8}"/>
          </ac:grpSpMkLst>
        </pc:grpChg>
        <pc:grpChg chg="add mod">
          <ac:chgData name="Pietro Cattaneo" userId="944e4b37-9f10-4b80-b4f5-e1e42c2d43ee" providerId="ADAL" clId="{B657B3F2-BB53-46DD-8B5E-79042E904E85}" dt="2020-03-16T20:57:12.110" v="190" actId="164"/>
          <ac:grpSpMkLst>
            <pc:docMk/>
            <pc:sldMk cId="935112749" sldId="256"/>
            <ac:grpSpMk id="16" creationId="{07B2F3E5-6625-4360-984F-80527DF74BBF}"/>
          </ac:grpSpMkLst>
        </pc:grpChg>
        <pc:grpChg chg="add mod">
          <ac:chgData name="Pietro Cattaneo" userId="944e4b37-9f10-4b80-b4f5-e1e42c2d43ee" providerId="ADAL" clId="{B657B3F2-BB53-46DD-8B5E-79042E904E85}" dt="2020-03-16T21:54:38.841" v="695" actId="164"/>
          <ac:grpSpMkLst>
            <pc:docMk/>
            <pc:sldMk cId="935112749" sldId="256"/>
            <ac:grpSpMk id="20" creationId="{2D51404F-D004-425E-AEC7-AD987E560971}"/>
          </ac:grpSpMkLst>
        </pc:grpChg>
        <pc:grpChg chg="add del mod">
          <ac:chgData name="Pietro Cattaneo" userId="944e4b37-9f10-4b80-b4f5-e1e42c2d43ee" providerId="ADAL" clId="{B657B3F2-BB53-46DD-8B5E-79042E904E85}" dt="2020-03-16T21:39:29.132" v="296" actId="165"/>
          <ac:grpSpMkLst>
            <pc:docMk/>
            <pc:sldMk cId="935112749" sldId="256"/>
            <ac:grpSpMk id="25" creationId="{5A465ECD-F01B-47E6-8874-58AA3FDBE77A}"/>
          </ac:grpSpMkLst>
        </pc:grpChg>
        <pc:grpChg chg="add del mod">
          <ac:chgData name="Pietro Cattaneo" userId="944e4b37-9f10-4b80-b4f5-e1e42c2d43ee" providerId="ADAL" clId="{B657B3F2-BB53-46DD-8B5E-79042E904E85}" dt="2020-03-16T20:48:05.945" v="53"/>
          <ac:grpSpMkLst>
            <pc:docMk/>
            <pc:sldMk cId="935112749" sldId="256"/>
            <ac:grpSpMk id="26" creationId="{944D4B98-926A-45D9-904C-64650FE872B2}"/>
          </ac:grpSpMkLst>
        </pc:grpChg>
        <pc:grpChg chg="add mod">
          <ac:chgData name="Pietro Cattaneo" userId="944e4b37-9f10-4b80-b4f5-e1e42c2d43ee" providerId="ADAL" clId="{B657B3F2-BB53-46DD-8B5E-79042E904E85}" dt="2020-03-16T21:01:00.549" v="241" actId="164"/>
          <ac:grpSpMkLst>
            <pc:docMk/>
            <pc:sldMk cId="935112749" sldId="256"/>
            <ac:grpSpMk id="29" creationId="{33E21E89-D7BF-45F3-A194-989E50D411D8}"/>
          </ac:grpSpMkLst>
        </pc:grpChg>
        <pc:grpChg chg="del mod topLvl">
          <ac:chgData name="Pietro Cattaneo" userId="944e4b37-9f10-4b80-b4f5-e1e42c2d43ee" providerId="ADAL" clId="{B657B3F2-BB53-46DD-8B5E-79042E904E85}" dt="2020-03-16T21:40:03.291" v="298" actId="478"/>
          <ac:grpSpMkLst>
            <pc:docMk/>
            <pc:sldMk cId="935112749" sldId="256"/>
            <ac:grpSpMk id="32" creationId="{E47CC662-92B2-4C94-8102-30FECED9816D}"/>
          </ac:grpSpMkLst>
        </pc:grpChg>
        <pc:picChg chg="add del mod">
          <ac:chgData name="Pietro Cattaneo" userId="944e4b37-9f10-4b80-b4f5-e1e42c2d43ee" providerId="ADAL" clId="{B657B3F2-BB53-46DD-8B5E-79042E904E85}" dt="2020-03-16T21:25:57.413" v="293" actId="478"/>
          <ac:picMkLst>
            <pc:docMk/>
            <pc:sldMk cId="935112749" sldId="256"/>
            <ac:picMk id="7" creationId="{5D7EF464-4F70-4C3F-80D5-063A1B5E980F}"/>
          </ac:picMkLst>
        </pc:picChg>
        <pc:picChg chg="del">
          <ac:chgData name="Pietro Cattaneo" userId="944e4b37-9f10-4b80-b4f5-e1e42c2d43ee" providerId="ADAL" clId="{B657B3F2-BB53-46DD-8B5E-79042E904E85}" dt="2020-03-16T20:59:12.607" v="196" actId="478"/>
          <ac:picMkLst>
            <pc:docMk/>
            <pc:sldMk cId="935112749" sldId="256"/>
            <ac:picMk id="8" creationId="{E166E60F-FF37-4403-AD09-4C75F9EF7ABB}"/>
          </ac:picMkLst>
        </pc:picChg>
        <pc:picChg chg="del mod">
          <ac:chgData name="Pietro Cattaneo" userId="944e4b37-9f10-4b80-b4f5-e1e42c2d43ee" providerId="ADAL" clId="{B657B3F2-BB53-46DD-8B5E-79042E904E85}" dt="2020-03-16T20:59:10.824" v="195" actId="478"/>
          <ac:picMkLst>
            <pc:docMk/>
            <pc:sldMk cId="935112749" sldId="256"/>
            <ac:picMk id="21" creationId="{F3E28C98-7999-4B21-9731-D8B72C343EA9}"/>
          </ac:picMkLst>
        </pc:picChg>
        <pc:picChg chg="add mod ord modCrop">
          <ac:chgData name="Pietro Cattaneo" userId="944e4b37-9f10-4b80-b4f5-e1e42c2d43ee" providerId="ADAL" clId="{B657B3F2-BB53-46DD-8B5E-79042E904E85}" dt="2020-03-16T21:01:00.549" v="241" actId="164"/>
          <ac:picMkLst>
            <pc:docMk/>
            <pc:sldMk cId="935112749" sldId="256"/>
            <ac:picMk id="28" creationId="{19918645-903E-4B96-A476-7DBBCA4DD7C3}"/>
          </ac:picMkLst>
        </pc:picChg>
        <pc:picChg chg="add">
          <ac:chgData name="Pietro Cattaneo" userId="944e4b37-9f10-4b80-b4f5-e1e42c2d43ee" providerId="ADAL" clId="{B657B3F2-BB53-46DD-8B5E-79042E904E85}" dt="2020-03-16T21:40:38.090" v="317"/>
          <ac:picMkLst>
            <pc:docMk/>
            <pc:sldMk cId="935112749" sldId="256"/>
            <ac:picMk id="37" creationId="{11AE2DC3-A6B5-4A86-9875-E942F189CA14}"/>
          </ac:picMkLst>
        </pc:picChg>
        <pc:picChg chg="add del mod">
          <ac:chgData name="Pietro Cattaneo" userId="944e4b37-9f10-4b80-b4f5-e1e42c2d43ee" providerId="ADAL" clId="{B657B3F2-BB53-46DD-8B5E-79042E904E85}" dt="2020-03-16T21:42:02.381" v="344" actId="478"/>
          <ac:picMkLst>
            <pc:docMk/>
            <pc:sldMk cId="935112749" sldId="256"/>
            <ac:picMk id="38" creationId="{1C4AA84B-EE13-4561-B98C-066301DCBEDE}"/>
          </ac:picMkLst>
        </pc:picChg>
        <pc:picChg chg="add mod">
          <ac:chgData name="Pietro Cattaneo" userId="944e4b37-9f10-4b80-b4f5-e1e42c2d43ee" providerId="ADAL" clId="{B657B3F2-BB53-46DD-8B5E-79042E904E85}" dt="2020-03-16T21:45:04.376" v="476" actId="14100"/>
          <ac:picMkLst>
            <pc:docMk/>
            <pc:sldMk cId="935112749" sldId="256"/>
            <ac:picMk id="39" creationId="{43CFDDDD-9DCA-486F-8888-B20154143CEF}"/>
          </ac:picMkLst>
        </pc:picChg>
        <pc:picChg chg="add mod modCrop">
          <ac:chgData name="Pietro Cattaneo" userId="944e4b37-9f10-4b80-b4f5-e1e42c2d43ee" providerId="ADAL" clId="{B657B3F2-BB53-46DD-8B5E-79042E904E85}" dt="2020-03-16T21:54:38.841" v="695" actId="164"/>
          <ac:picMkLst>
            <pc:docMk/>
            <pc:sldMk cId="935112749" sldId="256"/>
            <ac:picMk id="40" creationId="{6076B0AA-BB1D-401D-8998-A2C65374E9AF}"/>
          </ac:picMkLst>
        </pc:picChg>
        <pc:picChg chg="add del mod modCrop">
          <ac:chgData name="Pietro Cattaneo" userId="944e4b37-9f10-4b80-b4f5-e1e42c2d43ee" providerId="ADAL" clId="{B657B3F2-BB53-46DD-8B5E-79042E904E85}" dt="2020-03-16T21:49:05.836" v="566" actId="478"/>
          <ac:picMkLst>
            <pc:docMk/>
            <pc:sldMk cId="935112749" sldId="256"/>
            <ac:picMk id="41" creationId="{6FF7BEBD-12E1-436B-9E82-391EA7D30233}"/>
          </ac:picMkLst>
        </pc:picChg>
      </pc:sldChg>
      <pc:sldChg chg="addSp delSp modSp">
        <pc:chgData name="Pietro Cattaneo" userId="944e4b37-9f10-4b80-b4f5-e1e42c2d43ee" providerId="ADAL" clId="{B657B3F2-BB53-46DD-8B5E-79042E904E85}" dt="2020-03-16T21:16:20.218" v="285" actId="14100"/>
        <pc:sldMkLst>
          <pc:docMk/>
          <pc:sldMk cId="1279963280" sldId="263"/>
        </pc:sldMkLst>
        <pc:spChg chg="del">
          <ac:chgData name="Pietro Cattaneo" userId="944e4b37-9f10-4b80-b4f5-e1e42c2d43ee" providerId="ADAL" clId="{B657B3F2-BB53-46DD-8B5E-79042E904E85}" dt="2020-03-16T21:16:08.798" v="257" actId="478"/>
          <ac:spMkLst>
            <pc:docMk/>
            <pc:sldMk cId="1279963280" sldId="263"/>
            <ac:spMk id="8" creationId="{FFFB01AA-26BA-4F5A-B7D3-3F2AD34148E9}"/>
          </ac:spMkLst>
        </pc:spChg>
        <pc:spChg chg="mod">
          <ac:chgData name="Pietro Cattaneo" userId="944e4b37-9f10-4b80-b4f5-e1e42c2d43ee" providerId="ADAL" clId="{B657B3F2-BB53-46DD-8B5E-79042E904E85}" dt="2020-03-16T21:16:20.218" v="285" actId="14100"/>
          <ac:spMkLst>
            <pc:docMk/>
            <pc:sldMk cId="1279963280" sldId="263"/>
            <ac:spMk id="9" creationId="{71CFA85C-C8B8-46A0-81FE-C8D5D71C5406}"/>
          </ac:spMkLst>
        </pc:spChg>
        <pc:grpChg chg="add mod">
          <ac:chgData name="Pietro Cattaneo" userId="944e4b37-9f10-4b80-b4f5-e1e42c2d43ee" providerId="ADAL" clId="{B657B3F2-BB53-46DD-8B5E-79042E904E85}" dt="2020-03-16T21:15:28.021" v="256" actId="1076"/>
          <ac:grpSpMkLst>
            <pc:docMk/>
            <pc:sldMk cId="1279963280" sldId="263"/>
            <ac:grpSpMk id="4" creationId="{FF137675-9C41-4ADD-9E47-E2E5486C65BD}"/>
          </ac:grpSpMkLst>
        </pc:grpChg>
        <pc:grpChg chg="del">
          <ac:chgData name="Pietro Cattaneo" userId="944e4b37-9f10-4b80-b4f5-e1e42c2d43ee" providerId="ADAL" clId="{B657B3F2-BB53-46DD-8B5E-79042E904E85}" dt="2020-03-16T21:16:08.798" v="257" actId="478"/>
          <ac:grpSpMkLst>
            <pc:docMk/>
            <pc:sldMk cId="1279963280" sldId="263"/>
            <ac:grpSpMk id="7" creationId="{55ECB50A-60AB-4EDA-86A0-B89F8E776EB6}"/>
          </ac:grpSpMkLst>
        </pc:grpChg>
      </pc:sldChg>
    </pc:docChg>
  </pc:docChgLst>
  <pc:docChgLst>
    <pc:chgData name="Pietro Cattaneo" userId="944e4b37-9f10-4b80-b4f5-e1e42c2d43ee" providerId="ADAL" clId="{2E2744BE-2E52-408D-B19D-BBC324505C0F}"/>
    <pc:docChg chg="custSel addSld modSld">
      <pc:chgData name="Pietro Cattaneo" userId="944e4b37-9f10-4b80-b4f5-e1e42c2d43ee" providerId="ADAL" clId="{2E2744BE-2E52-408D-B19D-BBC324505C0F}" dt="2020-09-27T18:08:25.511" v="73" actId="478"/>
      <pc:docMkLst>
        <pc:docMk/>
      </pc:docMkLst>
      <pc:sldChg chg="addSp delSp modSp">
        <pc:chgData name="Pietro Cattaneo" userId="944e4b37-9f10-4b80-b4f5-e1e42c2d43ee" providerId="ADAL" clId="{2E2744BE-2E52-408D-B19D-BBC324505C0F}" dt="2020-09-27T17:21:38.467" v="39" actId="166"/>
        <pc:sldMkLst>
          <pc:docMk/>
          <pc:sldMk cId="935112749" sldId="256"/>
        </pc:sldMkLst>
        <pc:spChg chg="del">
          <ac:chgData name="Pietro Cattaneo" userId="944e4b37-9f10-4b80-b4f5-e1e42c2d43ee" providerId="ADAL" clId="{2E2744BE-2E52-408D-B19D-BBC324505C0F}" dt="2020-09-27T17:16:36.662" v="4" actId="478"/>
          <ac:spMkLst>
            <pc:docMk/>
            <pc:sldMk cId="935112749" sldId="256"/>
            <ac:spMk id="3" creationId="{AC5C6B9A-7D8B-482D-A10F-AF0498ADE4E1}"/>
          </ac:spMkLst>
        </pc:spChg>
        <pc:spChg chg="del mod">
          <ac:chgData name="Pietro Cattaneo" userId="944e4b37-9f10-4b80-b4f5-e1e42c2d43ee" providerId="ADAL" clId="{2E2744BE-2E52-408D-B19D-BBC324505C0F}" dt="2020-09-27T17:16:33.652" v="3" actId="478"/>
          <ac:spMkLst>
            <pc:docMk/>
            <pc:sldMk cId="935112749" sldId="256"/>
            <ac:spMk id="7" creationId="{D801C30D-821E-44EB-A425-640E3EB06D91}"/>
          </ac:spMkLst>
        </pc:spChg>
        <pc:spChg chg="del mod">
          <ac:chgData name="Pietro Cattaneo" userId="944e4b37-9f10-4b80-b4f5-e1e42c2d43ee" providerId="ADAL" clId="{2E2744BE-2E52-408D-B19D-BBC324505C0F}" dt="2020-09-27T17:18:23.574" v="9" actId="478"/>
          <ac:spMkLst>
            <pc:docMk/>
            <pc:sldMk cId="935112749" sldId="256"/>
            <ac:spMk id="18" creationId="{1990C24A-5B8E-4B15-A379-EF7A6E333A77}"/>
          </ac:spMkLst>
        </pc:spChg>
        <pc:spChg chg="del mod">
          <ac:chgData name="Pietro Cattaneo" userId="944e4b37-9f10-4b80-b4f5-e1e42c2d43ee" providerId="ADAL" clId="{2E2744BE-2E52-408D-B19D-BBC324505C0F}" dt="2020-09-27T17:18:23.574" v="9" actId="478"/>
          <ac:spMkLst>
            <pc:docMk/>
            <pc:sldMk cId="935112749" sldId="256"/>
            <ac:spMk id="19" creationId="{110D5F5B-71D3-40F5-A035-3C031E45AC03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27" creationId="{9C88FE12-4EFA-4D04-AA3A-65A59D6C8763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28" creationId="{59038F16-6116-48B7-99A6-B91100C0E086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35" creationId="{AD531FD5-1BDC-41CC-82B3-B6ADDBAA2D35}"/>
          </ac:spMkLst>
        </pc:spChg>
        <pc:spChg chg="del">
          <ac:chgData name="Pietro Cattaneo" userId="944e4b37-9f10-4b80-b4f5-e1e42c2d43ee" providerId="ADAL" clId="{2E2744BE-2E52-408D-B19D-BBC324505C0F}" dt="2020-09-27T17:16:39.975" v="5" actId="478"/>
          <ac:spMkLst>
            <pc:docMk/>
            <pc:sldMk cId="935112749" sldId="256"/>
            <ac:spMk id="36" creationId="{69CE8E4F-D779-4469-A663-E17CF1CB2CD6}"/>
          </ac:spMkLst>
        </pc:spChg>
        <pc:spChg chg="add">
          <ac:chgData name="Pietro Cattaneo" userId="944e4b37-9f10-4b80-b4f5-e1e42c2d43ee" providerId="ADAL" clId="{2E2744BE-2E52-408D-B19D-BBC324505C0F}" dt="2020-09-27T17:18:24.195" v="10"/>
          <ac:spMkLst>
            <pc:docMk/>
            <pc:sldMk cId="935112749" sldId="256"/>
            <ac:spMk id="43" creationId="{B4CE4CDD-2C1E-4E2F-A218-EE35A48C5515}"/>
          </ac:spMkLst>
        </pc:spChg>
        <pc:spChg chg="add mod ord">
          <ac:chgData name="Pietro Cattaneo" userId="944e4b37-9f10-4b80-b4f5-e1e42c2d43ee" providerId="ADAL" clId="{2E2744BE-2E52-408D-B19D-BBC324505C0F}" dt="2020-09-27T17:19:34.264" v="25" actId="1036"/>
          <ac:spMkLst>
            <pc:docMk/>
            <pc:sldMk cId="935112749" sldId="256"/>
            <ac:spMk id="44" creationId="{3EC6CF04-5126-43F9-BC54-C29F78B6D8FD}"/>
          </ac:spMkLst>
        </pc:spChg>
        <pc:spChg chg="mod">
          <ac:chgData name="Pietro Cattaneo" userId="944e4b37-9f10-4b80-b4f5-e1e42c2d43ee" providerId="ADAL" clId="{2E2744BE-2E52-408D-B19D-BBC324505C0F}" dt="2020-09-27T17:19:48.592" v="28" actId="692"/>
          <ac:spMkLst>
            <pc:docMk/>
            <pc:sldMk cId="935112749" sldId="256"/>
            <ac:spMk id="46" creationId="{C109E479-7528-44EA-B627-21709A9DAAB7}"/>
          </ac:spMkLst>
        </pc:spChg>
        <pc:spChg chg="mod">
          <ac:chgData name="Pietro Cattaneo" userId="944e4b37-9f10-4b80-b4f5-e1e42c2d43ee" providerId="ADAL" clId="{2E2744BE-2E52-408D-B19D-BBC324505C0F}" dt="2020-09-27T17:19:48.592" v="28" actId="692"/>
          <ac:spMkLst>
            <pc:docMk/>
            <pc:sldMk cId="935112749" sldId="256"/>
            <ac:spMk id="47" creationId="{2CE6A476-F8CC-4B2F-8374-5B59D8B35228}"/>
          </ac:spMkLst>
        </pc:spChg>
        <pc:spChg chg="add mod">
          <ac:chgData name="Pietro Cattaneo" userId="944e4b37-9f10-4b80-b4f5-e1e42c2d43ee" providerId="ADAL" clId="{2E2744BE-2E52-408D-B19D-BBC324505C0F}" dt="2020-09-27T17:19:24.513" v="23" actId="1076"/>
          <ac:spMkLst>
            <pc:docMk/>
            <pc:sldMk cId="935112749" sldId="256"/>
            <ac:spMk id="51" creationId="{4E57CA94-ED22-4FD7-B856-0D64886A0379}"/>
          </ac:spMkLst>
        </pc:spChg>
        <pc:spChg chg="add mod">
          <ac:chgData name="Pietro Cattaneo" userId="944e4b37-9f10-4b80-b4f5-e1e42c2d43ee" providerId="ADAL" clId="{2E2744BE-2E52-408D-B19D-BBC324505C0F}" dt="2020-09-27T17:21:23.291" v="35" actId="1035"/>
          <ac:spMkLst>
            <pc:docMk/>
            <pc:sldMk cId="935112749" sldId="256"/>
            <ac:spMk id="52" creationId="{CFA6837F-F3A6-4DCA-A7C8-463408899993}"/>
          </ac:spMkLst>
        </pc:spChg>
        <pc:spChg chg="add mod">
          <ac:chgData name="Pietro Cattaneo" userId="944e4b37-9f10-4b80-b4f5-e1e42c2d43ee" providerId="ADAL" clId="{2E2744BE-2E52-408D-B19D-BBC324505C0F}" dt="2020-09-27T17:21:35.587" v="38" actId="1076"/>
          <ac:spMkLst>
            <pc:docMk/>
            <pc:sldMk cId="935112749" sldId="256"/>
            <ac:spMk id="53" creationId="{AA6A5988-0DD4-47AE-B9E4-58BC16C0E304}"/>
          </ac:spMkLst>
        </pc:spChg>
        <pc:spChg chg="del">
          <ac:chgData name="Pietro Cattaneo" userId="944e4b37-9f10-4b80-b4f5-e1e42c2d43ee" providerId="ADAL" clId="{2E2744BE-2E52-408D-B19D-BBC324505C0F}" dt="2020-09-27T17:16:28.601" v="1" actId="478"/>
          <ac:spMkLst>
            <pc:docMk/>
            <pc:sldMk cId="935112749" sldId="256"/>
            <ac:spMk id="82" creationId="{D785FD86-D381-4AF8-94E5-343472B12277}"/>
          </ac:spMkLst>
        </pc:spChg>
        <pc:spChg chg="del">
          <ac:chgData name="Pietro Cattaneo" userId="944e4b37-9f10-4b80-b4f5-e1e42c2d43ee" providerId="ADAL" clId="{2E2744BE-2E52-408D-B19D-BBC324505C0F}" dt="2020-09-27T17:16:36.662" v="4" actId="478"/>
          <ac:spMkLst>
            <pc:docMk/>
            <pc:sldMk cId="935112749" sldId="256"/>
            <ac:spMk id="100" creationId="{780E9D8D-1A30-4467-A5AC-1885396020A4}"/>
          </ac:spMkLst>
        </pc:spChg>
        <pc:grpChg chg="del">
          <ac:chgData name="Pietro Cattaneo" userId="944e4b37-9f10-4b80-b4f5-e1e42c2d43ee" providerId="ADAL" clId="{2E2744BE-2E52-408D-B19D-BBC324505C0F}" dt="2020-09-27T17:16:28.601" v="1" actId="478"/>
          <ac:grpSpMkLst>
            <pc:docMk/>
            <pc:sldMk cId="935112749" sldId="256"/>
            <ac:grpSpMk id="2" creationId="{5AB94679-AECE-438C-97DB-C0FEAE588010}"/>
          </ac:grpSpMkLst>
        </pc:grpChg>
        <pc:grpChg chg="del">
          <ac:chgData name="Pietro Cattaneo" userId="944e4b37-9f10-4b80-b4f5-e1e42c2d43ee" providerId="ADAL" clId="{2E2744BE-2E52-408D-B19D-BBC324505C0F}" dt="2020-09-27T17:16:36.662" v="4" actId="478"/>
          <ac:grpSpMkLst>
            <pc:docMk/>
            <pc:sldMk cId="935112749" sldId="256"/>
            <ac:grpSpMk id="4" creationId="{180DE6ED-3550-42D9-81ED-823E830545DA}"/>
          </ac:grpSpMkLst>
        </pc:grpChg>
        <pc:grpChg chg="del">
          <ac:chgData name="Pietro Cattaneo" userId="944e4b37-9f10-4b80-b4f5-e1e42c2d43ee" providerId="ADAL" clId="{2E2744BE-2E52-408D-B19D-BBC324505C0F}" dt="2020-09-27T17:16:28.601" v="1" actId="478"/>
          <ac:grpSpMkLst>
            <pc:docMk/>
            <pc:sldMk cId="935112749" sldId="256"/>
            <ac:grpSpMk id="5" creationId="{4FF929D7-1E29-4A3F-B84D-479C7CF575B7}"/>
          </ac:grpSpMkLst>
        </pc:grpChg>
        <pc:grpChg chg="del">
          <ac:chgData name="Pietro Cattaneo" userId="944e4b37-9f10-4b80-b4f5-e1e42c2d43ee" providerId="ADAL" clId="{2E2744BE-2E52-408D-B19D-BBC324505C0F}" dt="2020-09-27T17:16:36.662" v="4" actId="478"/>
          <ac:grpSpMkLst>
            <pc:docMk/>
            <pc:sldMk cId="935112749" sldId="256"/>
            <ac:grpSpMk id="6" creationId="{F54B2EC6-C3D9-4FFE-A994-BCB811D66909}"/>
          </ac:grpSpMkLst>
        </pc:grpChg>
        <pc:grpChg chg="del mod">
          <ac:chgData name="Pietro Cattaneo" userId="944e4b37-9f10-4b80-b4f5-e1e42c2d43ee" providerId="ADAL" clId="{2E2744BE-2E52-408D-B19D-BBC324505C0F}" dt="2020-09-27T17:18:23.574" v="9" actId="478"/>
          <ac:grpSpMkLst>
            <pc:docMk/>
            <pc:sldMk cId="935112749" sldId="256"/>
            <ac:grpSpMk id="20" creationId="{E51BAF85-07DB-4611-B185-702E9FE548C5}"/>
          </ac:grpSpMkLst>
        </pc:grpChg>
        <pc:grpChg chg="del mod">
          <ac:chgData name="Pietro Cattaneo" userId="944e4b37-9f10-4b80-b4f5-e1e42c2d43ee" providerId="ADAL" clId="{2E2744BE-2E52-408D-B19D-BBC324505C0F}" dt="2020-09-27T17:18:23.574" v="9" actId="478"/>
          <ac:grpSpMkLst>
            <pc:docMk/>
            <pc:sldMk cId="935112749" sldId="256"/>
            <ac:grpSpMk id="23" creationId="{2168C7ED-F98D-48A5-ACF3-F2BB8EE4ABE5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29" creationId="{30DC4AD8-424E-4712-842A-E88A31D261D7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32" creationId="{ECAB09F8-F74A-4E74-9FF8-15E032B5671B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37" creationId="{D723D770-BF58-4D26-8F43-BFD4C40905A6}"/>
          </ac:grpSpMkLst>
        </pc:grpChg>
        <pc:grpChg chg="del">
          <ac:chgData name="Pietro Cattaneo" userId="944e4b37-9f10-4b80-b4f5-e1e42c2d43ee" providerId="ADAL" clId="{2E2744BE-2E52-408D-B19D-BBC324505C0F}" dt="2020-09-27T17:16:39.975" v="5" actId="478"/>
          <ac:grpSpMkLst>
            <pc:docMk/>
            <pc:sldMk cId="935112749" sldId="256"/>
            <ac:grpSpMk id="40" creationId="{5A4D4891-BA74-42EC-BC2C-56A00F048DDE}"/>
          </ac:grpSpMkLst>
        </pc:grpChg>
        <pc:grpChg chg="add ord">
          <ac:chgData name="Pietro Cattaneo" userId="944e4b37-9f10-4b80-b4f5-e1e42c2d43ee" providerId="ADAL" clId="{2E2744BE-2E52-408D-B19D-BBC324505C0F}" dt="2020-09-27T17:21:38.467" v="39" actId="166"/>
          <ac:grpSpMkLst>
            <pc:docMk/>
            <pc:sldMk cId="935112749" sldId="256"/>
            <ac:grpSpMk id="45" creationId="{E8052529-38F2-452E-B859-51C385ADB9CB}"/>
          </ac:grpSpMkLst>
        </pc:grpChg>
        <pc:grpChg chg="add">
          <ac:chgData name="Pietro Cattaneo" userId="944e4b37-9f10-4b80-b4f5-e1e42c2d43ee" providerId="ADAL" clId="{2E2744BE-2E52-408D-B19D-BBC324505C0F}" dt="2020-09-27T17:18:24.195" v="10"/>
          <ac:grpSpMkLst>
            <pc:docMk/>
            <pc:sldMk cId="935112749" sldId="256"/>
            <ac:grpSpMk id="48" creationId="{FB399681-376C-4C29-857E-EA5FA8BC636E}"/>
          </ac:grpSpMkLst>
        </pc:grpChg>
      </pc:sldChg>
      <pc:sldChg chg="addSp delSp modSp add">
        <pc:chgData name="Pietro Cattaneo" userId="944e4b37-9f10-4b80-b4f5-e1e42c2d43ee" providerId="ADAL" clId="{2E2744BE-2E52-408D-B19D-BBC324505C0F}" dt="2020-09-27T18:08:25.511" v="73" actId="478"/>
        <pc:sldMkLst>
          <pc:docMk/>
          <pc:sldMk cId="4232483628" sldId="265"/>
        </pc:sldMkLst>
        <pc:spChg chg="del">
          <ac:chgData name="Pietro Cattaneo" userId="944e4b37-9f10-4b80-b4f5-e1e42c2d43ee" providerId="ADAL" clId="{2E2744BE-2E52-408D-B19D-BBC324505C0F}" dt="2020-09-27T18:08:25.511" v="73" actId="478"/>
          <ac:spMkLst>
            <pc:docMk/>
            <pc:sldMk cId="4232483628" sldId="265"/>
            <ac:spMk id="3" creationId="{AC5C6B9A-7D8B-482D-A10F-AF0498ADE4E1}"/>
          </ac:spMkLst>
        </pc:spChg>
        <pc:spChg chg="del">
          <ac:chgData name="Pietro Cattaneo" userId="944e4b37-9f10-4b80-b4f5-e1e42c2d43ee" providerId="ADAL" clId="{2E2744BE-2E52-408D-B19D-BBC324505C0F}" dt="2020-09-27T18:07:09.863" v="42" actId="478"/>
          <ac:spMkLst>
            <pc:docMk/>
            <pc:sldMk cId="4232483628" sldId="265"/>
            <ac:spMk id="7" creationId="{D801C30D-821E-44EB-A425-640E3EB06D91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18" creationId="{1990C24A-5B8E-4B15-A379-EF7A6E333A77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19" creationId="{110D5F5B-71D3-40F5-A035-3C031E45AC03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27" creationId="{9C88FE12-4EFA-4D04-AA3A-65A59D6C8763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28" creationId="{59038F16-6116-48B7-99A6-B91100C0E086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35" creationId="{AD531FD5-1BDC-41CC-82B3-B6ADDBAA2D35}"/>
          </ac:spMkLst>
        </pc:spChg>
        <pc:spChg chg="del">
          <ac:chgData name="Pietro Cattaneo" userId="944e4b37-9f10-4b80-b4f5-e1e42c2d43ee" providerId="ADAL" clId="{2E2744BE-2E52-408D-B19D-BBC324505C0F}" dt="2020-09-27T18:07:13.453" v="43" actId="478"/>
          <ac:spMkLst>
            <pc:docMk/>
            <pc:sldMk cId="4232483628" sldId="265"/>
            <ac:spMk id="36" creationId="{69CE8E4F-D779-4469-A663-E17CF1CB2CD6}"/>
          </ac:spMkLst>
        </pc:spChg>
        <pc:spChg chg="add del">
          <ac:chgData name="Pietro Cattaneo" userId="944e4b37-9f10-4b80-b4f5-e1e42c2d43ee" providerId="ADAL" clId="{2E2744BE-2E52-408D-B19D-BBC324505C0F}" dt="2020-09-27T17:16:58.260" v="8"/>
          <ac:spMkLst>
            <pc:docMk/>
            <pc:sldMk cId="4232483628" sldId="265"/>
            <ac:spMk id="43" creationId="{45FB31C7-2BD1-4468-97F8-FDDAF29F26F8}"/>
          </ac:spMkLst>
        </pc:spChg>
        <pc:spChg chg="add mod">
          <ac:chgData name="Pietro Cattaneo" userId="944e4b37-9f10-4b80-b4f5-e1e42c2d43ee" providerId="ADAL" clId="{2E2744BE-2E52-408D-B19D-BBC324505C0F}" dt="2020-09-27T18:08:22.522" v="72" actId="20577"/>
          <ac:spMkLst>
            <pc:docMk/>
            <pc:sldMk cId="4232483628" sldId="265"/>
            <ac:spMk id="43" creationId="{6EB4AE51-6C53-4C3B-9701-3E2069E878AF}"/>
          </ac:spMkLst>
        </pc:spChg>
        <pc:spChg chg="mod">
          <ac:chgData name="Pietro Cattaneo" userId="944e4b37-9f10-4b80-b4f5-e1e42c2d43ee" providerId="ADAL" clId="{2E2744BE-2E52-408D-B19D-BBC324505C0F}" dt="2020-09-27T18:08:06.451" v="51" actId="692"/>
          <ac:spMkLst>
            <pc:docMk/>
            <pc:sldMk cId="4232483628" sldId="265"/>
            <ac:spMk id="46" creationId="{E0E7506D-3C45-466E-8AED-29BE45A46F84}"/>
          </ac:spMkLst>
        </pc:spChg>
        <pc:spChg chg="add">
          <ac:chgData name="Pietro Cattaneo" userId="944e4b37-9f10-4b80-b4f5-e1e42c2d43ee" providerId="ADAL" clId="{2E2744BE-2E52-408D-B19D-BBC324505C0F}" dt="2020-09-27T18:07:20.787" v="44"/>
          <ac:spMkLst>
            <pc:docMk/>
            <pc:sldMk cId="4232483628" sldId="265"/>
            <ac:spMk id="47" creationId="{A4DECB4A-3DEE-4D2C-8C55-E141338DD2BC}"/>
          </ac:spMkLst>
        </pc:spChg>
        <pc:spChg chg="add mod">
          <ac:chgData name="Pietro Cattaneo" userId="944e4b37-9f10-4b80-b4f5-e1e42c2d43ee" providerId="ADAL" clId="{2E2744BE-2E52-408D-B19D-BBC324505C0F}" dt="2020-09-27T18:07:55.798" v="49" actId="207"/>
          <ac:spMkLst>
            <pc:docMk/>
            <pc:sldMk cId="4232483628" sldId="265"/>
            <ac:spMk id="48" creationId="{376C21A8-DCBF-4E96-804D-0A4F9B73267A}"/>
          </ac:spMkLst>
        </pc:spChg>
        <pc:spChg chg="add">
          <ac:chgData name="Pietro Cattaneo" userId="944e4b37-9f10-4b80-b4f5-e1e42c2d43ee" providerId="ADAL" clId="{2E2744BE-2E52-408D-B19D-BBC324505C0F}" dt="2020-09-27T18:07:20.787" v="44"/>
          <ac:spMkLst>
            <pc:docMk/>
            <pc:sldMk cId="4232483628" sldId="265"/>
            <ac:spMk id="49" creationId="{7CD25741-2ED5-469E-AF1E-404591BF3E1D}"/>
          </ac:spMkLst>
        </pc:spChg>
        <pc:spChg chg="add">
          <ac:chgData name="Pietro Cattaneo" userId="944e4b37-9f10-4b80-b4f5-e1e42c2d43ee" providerId="ADAL" clId="{2E2744BE-2E52-408D-B19D-BBC324505C0F}" dt="2020-09-27T18:07:20.787" v="44"/>
          <ac:spMkLst>
            <pc:docMk/>
            <pc:sldMk cId="4232483628" sldId="265"/>
            <ac:spMk id="50" creationId="{E5DDA15F-D06C-460C-95D1-4AC39E51BF73}"/>
          </ac:spMkLst>
        </pc:spChg>
        <pc:spChg chg="mod">
          <ac:chgData name="Pietro Cattaneo" userId="944e4b37-9f10-4b80-b4f5-e1e42c2d43ee" providerId="ADAL" clId="{2E2744BE-2E52-408D-B19D-BBC324505C0F}" dt="2020-09-27T18:07:48.680" v="47" actId="692"/>
          <ac:spMkLst>
            <pc:docMk/>
            <pc:sldMk cId="4232483628" sldId="265"/>
            <ac:spMk id="52" creationId="{F8245EA2-31A8-40F0-9E55-F95B8757ACE5}"/>
          </ac:spMkLst>
        </pc:spChg>
        <pc:spChg chg="mod">
          <ac:chgData name="Pietro Cattaneo" userId="944e4b37-9f10-4b80-b4f5-e1e42c2d43ee" providerId="ADAL" clId="{2E2744BE-2E52-408D-B19D-BBC324505C0F}" dt="2020-09-27T18:07:48.680" v="47" actId="692"/>
          <ac:spMkLst>
            <pc:docMk/>
            <pc:sldMk cId="4232483628" sldId="265"/>
            <ac:spMk id="53" creationId="{D4D259CE-7FE4-4174-82F7-AAE438A6CB49}"/>
          </ac:spMkLst>
        </pc:spChg>
        <pc:spChg chg="del">
          <ac:chgData name="Pietro Cattaneo" userId="944e4b37-9f10-4b80-b4f5-e1e42c2d43ee" providerId="ADAL" clId="{2E2744BE-2E52-408D-B19D-BBC324505C0F}" dt="2020-09-27T18:07:06.704" v="41" actId="478"/>
          <ac:spMkLst>
            <pc:docMk/>
            <pc:sldMk cId="4232483628" sldId="265"/>
            <ac:spMk id="82" creationId="{D785FD86-D381-4AF8-94E5-343472B12277}"/>
          </ac:spMkLst>
        </pc:spChg>
        <pc:spChg chg="del">
          <ac:chgData name="Pietro Cattaneo" userId="944e4b37-9f10-4b80-b4f5-e1e42c2d43ee" providerId="ADAL" clId="{2E2744BE-2E52-408D-B19D-BBC324505C0F}" dt="2020-09-27T18:08:25.511" v="73" actId="478"/>
          <ac:spMkLst>
            <pc:docMk/>
            <pc:sldMk cId="4232483628" sldId="265"/>
            <ac:spMk id="100" creationId="{780E9D8D-1A30-4467-A5AC-1885396020A4}"/>
          </ac:spMkLst>
        </pc:spChg>
        <pc:spChg chg="mod">
          <ac:chgData name="Pietro Cattaneo" userId="944e4b37-9f10-4b80-b4f5-e1e42c2d43ee" providerId="ADAL" clId="{2E2744BE-2E52-408D-B19D-BBC324505C0F}" dt="2020-09-27T18:07:38.870" v="45" actId="692"/>
          <ac:spMkLst>
            <pc:docMk/>
            <pc:sldMk cId="4232483628" sldId="265"/>
            <ac:spMk id="103" creationId="{1C5CB5B7-6B79-405F-B9A1-2F03250F0227}"/>
          </ac:spMkLst>
        </pc:spChg>
        <pc:spChg chg="mod">
          <ac:chgData name="Pietro Cattaneo" userId="944e4b37-9f10-4b80-b4f5-e1e42c2d43ee" providerId="ADAL" clId="{2E2744BE-2E52-408D-B19D-BBC324505C0F}" dt="2020-09-27T18:07:38.870" v="45" actId="692"/>
          <ac:spMkLst>
            <pc:docMk/>
            <pc:sldMk cId="4232483628" sldId="265"/>
            <ac:spMk id="104" creationId="{6E5B5290-DED4-4F1A-839F-9B34C3743873}"/>
          </ac:spMkLst>
        </pc:spChg>
        <pc:grpChg chg="del">
          <ac:chgData name="Pietro Cattaneo" userId="944e4b37-9f10-4b80-b4f5-e1e42c2d43ee" providerId="ADAL" clId="{2E2744BE-2E52-408D-B19D-BBC324505C0F}" dt="2020-09-27T18:07:06.704" v="41" actId="478"/>
          <ac:grpSpMkLst>
            <pc:docMk/>
            <pc:sldMk cId="4232483628" sldId="265"/>
            <ac:grpSpMk id="2" creationId="{5AB94679-AECE-438C-97DB-C0FEAE588010}"/>
          </ac:grpSpMkLst>
        </pc:grpChg>
        <pc:grpChg chg="del">
          <ac:chgData name="Pietro Cattaneo" userId="944e4b37-9f10-4b80-b4f5-e1e42c2d43ee" providerId="ADAL" clId="{2E2744BE-2E52-408D-B19D-BBC324505C0F}" dt="2020-09-27T18:08:25.511" v="73" actId="478"/>
          <ac:grpSpMkLst>
            <pc:docMk/>
            <pc:sldMk cId="4232483628" sldId="265"/>
            <ac:grpSpMk id="4" creationId="{180DE6ED-3550-42D9-81ED-823E830545DA}"/>
          </ac:grpSpMkLst>
        </pc:grpChg>
        <pc:grpChg chg="del">
          <ac:chgData name="Pietro Cattaneo" userId="944e4b37-9f10-4b80-b4f5-e1e42c2d43ee" providerId="ADAL" clId="{2E2744BE-2E52-408D-B19D-BBC324505C0F}" dt="2020-09-27T18:07:06.704" v="41" actId="478"/>
          <ac:grpSpMkLst>
            <pc:docMk/>
            <pc:sldMk cId="4232483628" sldId="265"/>
            <ac:grpSpMk id="5" creationId="{4FF929D7-1E29-4A3F-B84D-479C7CF575B7}"/>
          </ac:grpSpMkLst>
        </pc:grpChg>
        <pc:grpChg chg="del">
          <ac:chgData name="Pietro Cattaneo" userId="944e4b37-9f10-4b80-b4f5-e1e42c2d43ee" providerId="ADAL" clId="{2E2744BE-2E52-408D-B19D-BBC324505C0F}" dt="2020-09-27T18:08:25.511" v="73" actId="478"/>
          <ac:grpSpMkLst>
            <pc:docMk/>
            <pc:sldMk cId="4232483628" sldId="265"/>
            <ac:grpSpMk id="6" creationId="{F54B2EC6-C3D9-4FFE-A994-BCB811D66909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20" creationId="{E51BAF85-07DB-4611-B185-702E9FE548C5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23" creationId="{2168C7ED-F98D-48A5-ACF3-F2BB8EE4ABE5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29" creationId="{30DC4AD8-424E-4712-842A-E88A31D261D7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32" creationId="{ECAB09F8-F74A-4E74-9FF8-15E032B5671B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37" creationId="{D723D770-BF58-4D26-8F43-BFD4C40905A6}"/>
          </ac:grpSpMkLst>
        </pc:grpChg>
        <pc:grpChg chg="del">
          <ac:chgData name="Pietro Cattaneo" userId="944e4b37-9f10-4b80-b4f5-e1e42c2d43ee" providerId="ADAL" clId="{2E2744BE-2E52-408D-B19D-BBC324505C0F}" dt="2020-09-27T18:07:13.453" v="43" actId="478"/>
          <ac:grpSpMkLst>
            <pc:docMk/>
            <pc:sldMk cId="4232483628" sldId="265"/>
            <ac:grpSpMk id="40" creationId="{5A4D4891-BA74-42EC-BC2C-56A00F048DDE}"/>
          </ac:grpSpMkLst>
        </pc:grpChg>
        <pc:grpChg chg="add">
          <ac:chgData name="Pietro Cattaneo" userId="944e4b37-9f10-4b80-b4f5-e1e42c2d43ee" providerId="ADAL" clId="{2E2744BE-2E52-408D-B19D-BBC324505C0F}" dt="2020-09-27T18:07:20.787" v="44"/>
          <ac:grpSpMkLst>
            <pc:docMk/>
            <pc:sldMk cId="4232483628" sldId="265"/>
            <ac:grpSpMk id="44" creationId="{7C3890A3-1BAC-49F3-8D1D-7B6CD07E534C}"/>
          </ac:grpSpMkLst>
        </pc:grpChg>
        <pc:grpChg chg="add mod">
          <ac:chgData name="Pietro Cattaneo" userId="944e4b37-9f10-4b80-b4f5-e1e42c2d43ee" providerId="ADAL" clId="{2E2744BE-2E52-408D-B19D-BBC324505C0F}" dt="2020-09-27T18:07:45.282" v="46" actId="207"/>
          <ac:grpSpMkLst>
            <pc:docMk/>
            <pc:sldMk cId="4232483628" sldId="265"/>
            <ac:grpSpMk id="51" creationId="{2907D018-7944-4942-81C2-A6075FDD5C6B}"/>
          </ac:grpSpMkLst>
        </pc:grpChg>
      </pc:sldChg>
      <pc:sldChg chg="add">
        <pc:chgData name="Pietro Cattaneo" userId="944e4b37-9f10-4b80-b4f5-e1e42c2d43ee" providerId="ADAL" clId="{2E2744BE-2E52-408D-B19D-BBC324505C0F}" dt="2020-09-27T18:06:57.413" v="40"/>
        <pc:sldMkLst>
          <pc:docMk/>
          <pc:sldMk cId="1273075184" sldId="266"/>
        </pc:sldMkLst>
      </pc:sldChg>
    </pc:docChg>
  </pc:docChgLst>
  <pc:docChgLst>
    <pc:chgData name="Pietro Cattaneo" userId="944e4b37-9f10-4b80-b4f5-e1e42c2d43ee" providerId="ADAL" clId="{C2DC2A06-96F9-46B5-B49D-72B121986017}"/>
    <pc:docChg chg="undo custSel addSld delSld modSld">
      <pc:chgData name="Pietro Cattaneo" userId="944e4b37-9f10-4b80-b4f5-e1e42c2d43ee" providerId="ADAL" clId="{C2DC2A06-96F9-46B5-B49D-72B121986017}" dt="2020-05-20T09:06:33.660" v="548" actId="20577"/>
      <pc:docMkLst>
        <pc:docMk/>
      </pc:docMkLst>
      <pc:sldChg chg="addSp delSp modSp">
        <pc:chgData name="Pietro Cattaneo" userId="944e4b37-9f10-4b80-b4f5-e1e42c2d43ee" providerId="ADAL" clId="{C2DC2A06-96F9-46B5-B49D-72B121986017}" dt="2020-05-20T09:06:33.660" v="548" actId="20577"/>
        <pc:sldMkLst>
          <pc:docMk/>
          <pc:sldMk cId="935112749" sldId="256"/>
        </pc:sldMkLst>
        <pc:spChg chg="add mod">
          <ac:chgData name="Pietro Cattaneo" userId="944e4b37-9f10-4b80-b4f5-e1e42c2d43ee" providerId="ADAL" clId="{C2DC2A06-96F9-46B5-B49D-72B121986017}" dt="2020-05-20T08:31:27.107" v="333" actId="1038"/>
          <ac:spMkLst>
            <pc:docMk/>
            <pc:sldMk cId="935112749" sldId="256"/>
            <ac:spMk id="3" creationId="{AC5C6B9A-7D8B-482D-A10F-AF0498ADE4E1}"/>
          </ac:spMkLst>
        </pc:spChg>
        <pc:spChg chg="add mod">
          <ac:chgData name="Pietro Cattaneo" userId="944e4b37-9f10-4b80-b4f5-e1e42c2d43ee" providerId="ADAL" clId="{C2DC2A06-96F9-46B5-B49D-72B121986017}" dt="2020-05-20T09:06:33.660" v="548" actId="20577"/>
          <ac:spMkLst>
            <pc:docMk/>
            <pc:sldMk cId="935112749" sldId="256"/>
            <ac:spMk id="7" creationId="{D801C30D-821E-44EB-A425-640E3EB06D91}"/>
          </ac:spMkLst>
        </pc:spChg>
        <pc:spChg chg="add del mod">
          <ac:chgData name="Pietro Cattaneo" userId="944e4b37-9f10-4b80-b4f5-e1e42c2d43ee" providerId="ADAL" clId="{C2DC2A06-96F9-46B5-B49D-72B121986017}" dt="2020-05-20T09:04:30.473" v="487" actId="478"/>
          <ac:spMkLst>
            <pc:docMk/>
            <pc:sldMk cId="935112749" sldId="256"/>
            <ac:spMk id="8" creationId="{31804CAE-C691-4670-8773-13D2A3C454C3}"/>
          </ac:spMkLst>
        </pc:spChg>
        <pc:spChg chg="del">
          <ac:chgData name="Pietro Cattaneo" userId="944e4b37-9f10-4b80-b4f5-e1e42c2d43ee" providerId="ADAL" clId="{C2DC2A06-96F9-46B5-B49D-72B121986017}" dt="2020-04-20T14:49:59.477" v="2" actId="478"/>
          <ac:spMkLst>
            <pc:docMk/>
            <pc:sldMk cId="935112749" sldId="256"/>
            <ac:spMk id="9" creationId="{00000000-0000-0000-0000-000000000000}"/>
          </ac:spMkLst>
        </pc:spChg>
        <pc:spChg chg="add mod">
          <ac:chgData name="Pietro Cattaneo" userId="944e4b37-9f10-4b80-b4f5-e1e42c2d43ee" providerId="ADAL" clId="{C2DC2A06-96F9-46B5-B49D-72B121986017}" dt="2020-05-20T08:34:24.576" v="421" actId="6549"/>
          <ac:spMkLst>
            <pc:docMk/>
            <pc:sldMk cId="935112749" sldId="256"/>
            <ac:spMk id="18" creationId="{1990C24A-5B8E-4B15-A379-EF7A6E333A77}"/>
          </ac:spMkLst>
        </pc:spChg>
        <pc:spChg chg="add mod">
          <ac:chgData name="Pietro Cattaneo" userId="944e4b37-9f10-4b80-b4f5-e1e42c2d43ee" providerId="ADAL" clId="{C2DC2A06-96F9-46B5-B49D-72B121986017}" dt="2020-05-20T08:32:08.883" v="379" actId="1038"/>
          <ac:spMkLst>
            <pc:docMk/>
            <pc:sldMk cId="935112749" sldId="256"/>
            <ac:spMk id="19" creationId="{110D5F5B-71D3-40F5-A035-3C031E45AC03}"/>
          </ac:spMkLst>
        </pc:spChg>
        <pc:spChg chg="mod">
          <ac:chgData name="Pietro Cattaneo" userId="944e4b37-9f10-4b80-b4f5-e1e42c2d43ee" providerId="ADAL" clId="{C2DC2A06-96F9-46B5-B49D-72B121986017}" dt="2020-05-20T08:28:37.138" v="253" actId="692"/>
          <ac:spMkLst>
            <pc:docMk/>
            <pc:sldMk cId="935112749" sldId="256"/>
            <ac:spMk id="21" creationId="{769D640B-FDC2-44DD-9833-15C7C298387B}"/>
          </ac:spMkLst>
        </pc:spChg>
        <pc:spChg chg="mod">
          <ac:chgData name="Pietro Cattaneo" userId="944e4b37-9f10-4b80-b4f5-e1e42c2d43ee" providerId="ADAL" clId="{C2DC2A06-96F9-46B5-B49D-72B121986017}" dt="2020-05-20T08:28:46.012" v="254" actId="692"/>
          <ac:spMkLst>
            <pc:docMk/>
            <pc:sldMk cId="935112749" sldId="256"/>
            <ac:spMk id="22" creationId="{61091AF9-2862-4310-BC6C-18E550FE9EE1}"/>
          </ac:spMkLst>
        </pc:spChg>
        <pc:spChg chg="mod">
          <ac:chgData name="Pietro Cattaneo" userId="944e4b37-9f10-4b80-b4f5-e1e42c2d43ee" providerId="ADAL" clId="{C2DC2A06-96F9-46B5-B49D-72B121986017}" dt="2020-05-20T08:29:05.164" v="258" actId="692"/>
          <ac:spMkLst>
            <pc:docMk/>
            <pc:sldMk cId="935112749" sldId="256"/>
            <ac:spMk id="25" creationId="{80BA9713-309B-41F0-ADCD-D9E1C5AC574D}"/>
          </ac:spMkLst>
        </pc:spChg>
        <pc:spChg chg="add mod">
          <ac:chgData name="Pietro Cattaneo" userId="944e4b37-9f10-4b80-b4f5-e1e42c2d43ee" providerId="ADAL" clId="{C2DC2A06-96F9-46B5-B49D-72B121986017}" dt="2020-05-20T08:32:49.065" v="414" actId="6549"/>
          <ac:spMkLst>
            <pc:docMk/>
            <pc:sldMk cId="935112749" sldId="256"/>
            <ac:spMk id="27" creationId="{9C88FE12-4EFA-4D04-AA3A-65A59D6C8763}"/>
          </ac:spMkLst>
        </pc:spChg>
        <pc:spChg chg="add mod">
          <ac:chgData name="Pietro Cattaneo" userId="944e4b37-9f10-4b80-b4f5-e1e42c2d43ee" providerId="ADAL" clId="{C2DC2A06-96F9-46B5-B49D-72B121986017}" dt="2020-05-20T08:33:33.936" v="417" actId="207"/>
          <ac:spMkLst>
            <pc:docMk/>
            <pc:sldMk cId="935112749" sldId="256"/>
            <ac:spMk id="28" creationId="{59038F16-6116-48B7-99A6-B91100C0E086}"/>
          </ac:spMkLst>
        </pc:spChg>
        <pc:spChg chg="mod">
          <ac:chgData name="Pietro Cattaneo" userId="944e4b37-9f10-4b80-b4f5-e1e42c2d43ee" providerId="ADAL" clId="{C2DC2A06-96F9-46B5-B49D-72B121986017}" dt="2020-05-20T08:33:42.066" v="419" actId="692"/>
          <ac:spMkLst>
            <pc:docMk/>
            <pc:sldMk cId="935112749" sldId="256"/>
            <ac:spMk id="30" creationId="{5AA2B8C6-304C-4BB8-82E9-E3D427AB0E6C}"/>
          </ac:spMkLst>
        </pc:spChg>
        <pc:spChg chg="mod">
          <ac:chgData name="Pietro Cattaneo" userId="944e4b37-9f10-4b80-b4f5-e1e42c2d43ee" providerId="ADAL" clId="{C2DC2A06-96F9-46B5-B49D-72B121986017}" dt="2020-05-20T08:33:42.066" v="419" actId="692"/>
          <ac:spMkLst>
            <pc:docMk/>
            <pc:sldMk cId="935112749" sldId="256"/>
            <ac:spMk id="31" creationId="{F9EBDE5D-BB24-43F0-BB94-0EADECFBA8EC}"/>
          </ac:spMkLst>
        </pc:spChg>
        <pc:spChg chg="del mod topLvl">
          <ac:chgData name="Pietro Cattaneo" userId="944e4b37-9f10-4b80-b4f5-e1e42c2d43ee" providerId="ADAL" clId="{C2DC2A06-96F9-46B5-B49D-72B121986017}" dt="2020-04-22T09:27:58.013" v="148" actId="478"/>
          <ac:spMkLst>
            <pc:docMk/>
            <pc:sldMk cId="935112749" sldId="256"/>
            <ac:spMk id="33" creationId="{CA1E9E70-74C1-44AB-841F-1005C1F0A47C}"/>
          </ac:spMkLst>
        </pc:spChg>
        <pc:spChg chg="mod">
          <ac:chgData name="Pietro Cattaneo" userId="944e4b37-9f10-4b80-b4f5-e1e42c2d43ee" providerId="ADAL" clId="{C2DC2A06-96F9-46B5-B49D-72B121986017}" dt="2020-05-20T08:33:25.070" v="415" actId="692"/>
          <ac:spMkLst>
            <pc:docMk/>
            <pc:sldMk cId="935112749" sldId="256"/>
            <ac:spMk id="34" creationId="{7CFC1B90-4147-4B2B-8121-21E4D1548996}"/>
          </ac:spMkLst>
        </pc:spChg>
        <pc:spChg chg="del mod topLvl">
          <ac:chgData name="Pietro Cattaneo" userId="944e4b37-9f10-4b80-b4f5-e1e42c2d43ee" providerId="ADAL" clId="{C2DC2A06-96F9-46B5-B49D-72B121986017}" dt="2020-04-20T14:53:59.379" v="20" actId="478"/>
          <ac:spMkLst>
            <pc:docMk/>
            <pc:sldMk cId="935112749" sldId="256"/>
            <ac:spMk id="35" creationId="{69DFBCB8-F0B9-4340-BC66-D9545D0235D2}"/>
          </ac:spMkLst>
        </pc:spChg>
        <pc:spChg chg="add mod">
          <ac:chgData name="Pietro Cattaneo" userId="944e4b37-9f10-4b80-b4f5-e1e42c2d43ee" providerId="ADAL" clId="{C2DC2A06-96F9-46B5-B49D-72B121986017}" dt="2020-05-20T09:05:06.219" v="547" actId="20577"/>
          <ac:spMkLst>
            <pc:docMk/>
            <pc:sldMk cId="935112749" sldId="256"/>
            <ac:spMk id="35" creationId="{AD531FD5-1BDC-41CC-82B3-B6ADDBAA2D35}"/>
          </ac:spMkLst>
        </pc:spChg>
        <pc:spChg chg="add mod">
          <ac:chgData name="Pietro Cattaneo" userId="944e4b37-9f10-4b80-b4f5-e1e42c2d43ee" providerId="ADAL" clId="{C2DC2A06-96F9-46B5-B49D-72B121986017}" dt="2020-05-20T08:49:26.036" v="482" actId="692"/>
          <ac:spMkLst>
            <pc:docMk/>
            <pc:sldMk cId="935112749" sldId="256"/>
            <ac:spMk id="36" creationId="{69CE8E4F-D779-4469-A663-E17CF1CB2CD6}"/>
          </ac:spMkLst>
        </pc:spChg>
        <pc:spChg chg="del mod topLvl">
          <ac:chgData name="Pietro Cattaneo" userId="944e4b37-9f10-4b80-b4f5-e1e42c2d43ee" providerId="ADAL" clId="{C2DC2A06-96F9-46B5-B49D-72B121986017}" dt="2020-04-20T14:54:09.649" v="23" actId="478"/>
          <ac:spMkLst>
            <pc:docMk/>
            <pc:sldMk cId="935112749" sldId="256"/>
            <ac:spMk id="37" creationId="{C91D19C9-7F02-47B5-99B5-46740A9EE6BC}"/>
          </ac:spMkLst>
        </pc:spChg>
        <pc:spChg chg="del mod topLvl">
          <ac:chgData name="Pietro Cattaneo" userId="944e4b37-9f10-4b80-b4f5-e1e42c2d43ee" providerId="ADAL" clId="{C2DC2A06-96F9-46B5-B49D-72B121986017}" dt="2020-04-20T14:54:08.430" v="22" actId="478"/>
          <ac:spMkLst>
            <pc:docMk/>
            <pc:sldMk cId="935112749" sldId="256"/>
            <ac:spMk id="38" creationId="{C12D623F-5ECD-43AA-BA6A-6A6FF773544D}"/>
          </ac:spMkLst>
        </pc:spChg>
        <pc:spChg chg="mod">
          <ac:chgData name="Pietro Cattaneo" userId="944e4b37-9f10-4b80-b4f5-e1e42c2d43ee" providerId="ADAL" clId="{C2DC2A06-96F9-46B5-B49D-72B121986017}" dt="2020-05-20T08:49:42.473" v="486" actId="692"/>
          <ac:spMkLst>
            <pc:docMk/>
            <pc:sldMk cId="935112749" sldId="256"/>
            <ac:spMk id="38" creationId="{EB3C0207-5600-43B5-B888-433781E66C75}"/>
          </ac:spMkLst>
        </pc:spChg>
        <pc:spChg chg="mod">
          <ac:chgData name="Pietro Cattaneo" userId="944e4b37-9f10-4b80-b4f5-e1e42c2d43ee" providerId="ADAL" clId="{C2DC2A06-96F9-46B5-B49D-72B121986017}" dt="2020-05-20T08:49:42.473" v="486" actId="692"/>
          <ac:spMkLst>
            <pc:docMk/>
            <pc:sldMk cId="935112749" sldId="256"/>
            <ac:spMk id="39" creationId="{2403E2DB-35C3-43B9-8497-C20CF3D50995}"/>
          </ac:spMkLst>
        </pc:spChg>
        <pc:spChg chg="del mod topLvl">
          <ac:chgData name="Pietro Cattaneo" userId="944e4b37-9f10-4b80-b4f5-e1e42c2d43ee" providerId="ADAL" clId="{C2DC2A06-96F9-46B5-B49D-72B121986017}" dt="2020-04-22T09:27:58.013" v="148" actId="478"/>
          <ac:spMkLst>
            <pc:docMk/>
            <pc:sldMk cId="935112749" sldId="256"/>
            <ac:spMk id="41" creationId="{8FD199C5-4C79-4B29-8BF0-4CC9A849E4F5}"/>
          </ac:spMkLst>
        </pc:spChg>
        <pc:spChg chg="mod">
          <ac:chgData name="Pietro Cattaneo" userId="944e4b37-9f10-4b80-b4f5-e1e42c2d43ee" providerId="ADAL" clId="{C2DC2A06-96F9-46B5-B49D-72B121986017}" dt="2020-05-20T08:49:34.604" v="484" actId="692"/>
          <ac:spMkLst>
            <pc:docMk/>
            <pc:sldMk cId="935112749" sldId="256"/>
            <ac:spMk id="42" creationId="{A491F700-A994-4080-A56E-E83A675E6E33}"/>
          </ac:spMkLst>
        </pc:spChg>
        <pc:spChg chg="del mod topLvl">
          <ac:chgData name="Pietro Cattaneo" userId="944e4b37-9f10-4b80-b4f5-e1e42c2d43ee" providerId="ADAL" clId="{C2DC2A06-96F9-46B5-B49D-72B121986017}" dt="2020-04-22T09:27:58.013" v="148" actId="478"/>
          <ac:spMkLst>
            <pc:docMk/>
            <pc:sldMk cId="935112749" sldId="256"/>
            <ac:spMk id="45" creationId="{94B82D57-D485-4FCB-966B-9A747F0CC5CB}"/>
          </ac:spMkLst>
        </pc:spChg>
        <pc:spChg chg="del">
          <ac:chgData name="Pietro Cattaneo" userId="944e4b37-9f10-4b80-b4f5-e1e42c2d43ee" providerId="ADAL" clId="{C2DC2A06-96F9-46B5-B49D-72B121986017}" dt="2020-04-20T14:54:56.657" v="29" actId="478"/>
          <ac:spMkLst>
            <pc:docMk/>
            <pc:sldMk cId="935112749" sldId="256"/>
            <ac:spMk id="56" creationId="{4D8618CB-AE3A-4697-80FA-24B4C149F500}"/>
          </ac:spMkLst>
        </pc:spChg>
        <pc:spChg chg="mod">
          <ac:chgData name="Pietro Cattaneo" userId="944e4b37-9f10-4b80-b4f5-e1e42c2d43ee" providerId="ADAL" clId="{C2DC2A06-96F9-46B5-B49D-72B121986017}" dt="2020-04-20T14:56:27.581" v="56" actId="14100"/>
          <ac:spMkLst>
            <pc:docMk/>
            <pc:sldMk cId="935112749" sldId="256"/>
            <ac:spMk id="57" creationId="{10B5C0B5-E2B3-4AF8-9B3D-678BE78CA529}"/>
          </ac:spMkLst>
        </pc:spChg>
        <pc:spChg chg="del mod topLvl">
          <ac:chgData name="Pietro Cattaneo" userId="944e4b37-9f10-4b80-b4f5-e1e42c2d43ee" providerId="ADAL" clId="{C2DC2A06-96F9-46B5-B49D-72B121986017}" dt="2020-04-22T09:27:54.865" v="147" actId="478"/>
          <ac:spMkLst>
            <pc:docMk/>
            <pc:sldMk cId="935112749" sldId="256"/>
            <ac:spMk id="60" creationId="{8FFE87CA-7563-41AD-823F-A229ED1960C9}"/>
          </ac:spMkLst>
        </pc:spChg>
        <pc:spChg chg="add del mod">
          <ac:chgData name="Pietro Cattaneo" userId="944e4b37-9f10-4b80-b4f5-e1e42c2d43ee" providerId="ADAL" clId="{C2DC2A06-96F9-46B5-B49D-72B121986017}" dt="2020-04-22T09:27:54.865" v="147" actId="478"/>
          <ac:spMkLst>
            <pc:docMk/>
            <pc:sldMk cId="935112749" sldId="256"/>
            <ac:spMk id="61" creationId="{4D2E9C5D-9FC6-43F4-BF07-DBE884ADC018}"/>
          </ac:spMkLst>
        </pc:spChg>
        <pc:spChg chg="mod">
          <ac:chgData name="Pietro Cattaneo" userId="944e4b37-9f10-4b80-b4f5-e1e42c2d43ee" providerId="ADAL" clId="{C2DC2A06-96F9-46B5-B49D-72B121986017}" dt="2020-04-20T15:03:44.011" v="113" actId="692"/>
          <ac:spMkLst>
            <pc:docMk/>
            <pc:sldMk cId="935112749" sldId="256"/>
            <ac:spMk id="64" creationId="{45D5AE92-8C7E-4063-9B65-341F84BC59F8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6" creationId="{DB395205-6657-4A56-B2B4-002B9047C3E4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7" creationId="{31BC4361-7C66-4962-9F59-F1B28A2BEF19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8" creationId="{C5172274-F28E-4852-8241-2F8F3FD71940}"/>
          </ac:spMkLst>
        </pc:spChg>
        <pc:spChg chg="del mod topLvl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69" creationId="{8A39CE9F-3E90-4A4D-A5E4-B01E847EB615}"/>
          </ac:spMkLst>
        </pc:spChg>
        <pc:spChg chg="add del mod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78" creationId="{2E2EEB04-1FAE-4684-823C-7489DD34EDF8}"/>
          </ac:spMkLst>
        </pc:spChg>
        <pc:spChg chg="add del mod">
          <ac:chgData name="Pietro Cattaneo" userId="944e4b37-9f10-4b80-b4f5-e1e42c2d43ee" providerId="ADAL" clId="{C2DC2A06-96F9-46B5-B49D-72B121986017}" dt="2020-04-22T09:28:03.172" v="149" actId="478"/>
          <ac:spMkLst>
            <pc:docMk/>
            <pc:sldMk cId="935112749" sldId="256"/>
            <ac:spMk id="79" creationId="{8E7B704B-F086-48F8-AE6E-41A571902FC3}"/>
          </ac:spMkLst>
        </pc:spChg>
        <pc:spChg chg="del mod topLvl">
          <ac:chgData name="Pietro Cattaneo" userId="944e4b37-9f10-4b80-b4f5-e1e42c2d43ee" providerId="ADAL" clId="{C2DC2A06-96F9-46B5-B49D-72B121986017}" dt="2020-04-20T15:04:47.197" v="126" actId="478"/>
          <ac:spMkLst>
            <pc:docMk/>
            <pc:sldMk cId="935112749" sldId="256"/>
            <ac:spMk id="81" creationId="{566C8B82-CFFA-4413-AA6D-ECD4F817021A}"/>
          </ac:spMkLst>
        </pc:spChg>
        <pc:spChg chg="mod topLvl">
          <ac:chgData name="Pietro Cattaneo" userId="944e4b37-9f10-4b80-b4f5-e1e42c2d43ee" providerId="ADAL" clId="{C2DC2A06-96F9-46B5-B49D-72B121986017}" dt="2020-05-20T08:30:57.411" v="297" actId="1037"/>
          <ac:spMkLst>
            <pc:docMk/>
            <pc:sldMk cId="935112749" sldId="256"/>
            <ac:spMk id="82" creationId="{D785FD86-D381-4AF8-94E5-343472B12277}"/>
          </ac:spMkLst>
        </pc:spChg>
        <pc:spChg chg="del mod topLvl">
          <ac:chgData name="Pietro Cattaneo" userId="944e4b37-9f10-4b80-b4f5-e1e42c2d43ee" providerId="ADAL" clId="{C2DC2A06-96F9-46B5-B49D-72B121986017}" dt="2020-04-20T15:04:34.425" v="121" actId="478"/>
          <ac:spMkLst>
            <pc:docMk/>
            <pc:sldMk cId="935112749" sldId="256"/>
            <ac:spMk id="84" creationId="{461EF8AF-97B2-47E6-81BC-47B815434C91}"/>
          </ac:spMkLst>
        </pc:spChg>
        <pc:spChg chg="del mod topLvl">
          <ac:chgData name="Pietro Cattaneo" userId="944e4b37-9f10-4b80-b4f5-e1e42c2d43ee" providerId="ADAL" clId="{C2DC2A06-96F9-46B5-B49D-72B121986017}" dt="2020-04-20T15:04:32.519" v="120" actId="478"/>
          <ac:spMkLst>
            <pc:docMk/>
            <pc:sldMk cId="935112749" sldId="256"/>
            <ac:spMk id="85" creationId="{4F26BE15-C5A8-4802-80FE-2952DDEDFE1D}"/>
          </ac:spMkLst>
        </pc:spChg>
        <pc:spChg chg="mod topLvl">
          <ac:chgData name="Pietro Cattaneo" userId="944e4b37-9f10-4b80-b4f5-e1e42c2d43ee" providerId="ADAL" clId="{C2DC2A06-96F9-46B5-B49D-72B121986017}" dt="2020-04-29T14:22:30.588" v="203" actId="164"/>
          <ac:spMkLst>
            <pc:docMk/>
            <pc:sldMk cId="935112749" sldId="256"/>
            <ac:spMk id="86" creationId="{711E7872-C6B1-4F07-A47C-3571783FB25B}"/>
          </ac:spMkLst>
        </pc:spChg>
        <pc:spChg chg="mod topLvl">
          <ac:chgData name="Pietro Cattaneo" userId="944e4b37-9f10-4b80-b4f5-e1e42c2d43ee" providerId="ADAL" clId="{C2DC2A06-96F9-46B5-B49D-72B121986017}" dt="2020-04-29T14:22:30.588" v="203" actId="164"/>
          <ac:spMkLst>
            <pc:docMk/>
            <pc:sldMk cId="935112749" sldId="256"/>
            <ac:spMk id="87" creationId="{C5B1EBF7-7C0F-4114-AEE9-F92AA7264B7B}"/>
          </ac:spMkLst>
        </pc:spChg>
        <pc:spChg chg="add mod">
          <ac:chgData name="Pietro Cattaneo" userId="944e4b37-9f10-4b80-b4f5-e1e42c2d43ee" providerId="ADAL" clId="{C2DC2A06-96F9-46B5-B49D-72B121986017}" dt="2020-04-29T14:23:13.294" v="205" actId="164"/>
          <ac:spMkLst>
            <pc:docMk/>
            <pc:sldMk cId="935112749" sldId="256"/>
            <ac:spMk id="96" creationId="{39469121-8798-46B6-A438-B5B42A94F66B}"/>
          </ac:spMkLst>
        </pc:spChg>
        <pc:spChg chg="add del mod">
          <ac:chgData name="Pietro Cattaneo" userId="944e4b37-9f10-4b80-b4f5-e1e42c2d43ee" providerId="ADAL" clId="{C2DC2A06-96F9-46B5-B49D-72B121986017}" dt="2020-04-20T15:04:59.406" v="127" actId="478"/>
          <ac:spMkLst>
            <pc:docMk/>
            <pc:sldMk cId="935112749" sldId="256"/>
            <ac:spMk id="97" creationId="{F1E31920-B2A4-4132-B586-E0211F068900}"/>
          </ac:spMkLst>
        </pc:spChg>
        <pc:spChg chg="del mod topLvl">
          <ac:chgData name="Pietro Cattaneo" userId="944e4b37-9f10-4b80-b4f5-e1e42c2d43ee" providerId="ADAL" clId="{C2DC2A06-96F9-46B5-B49D-72B121986017}" dt="2020-04-20T15:05:39.500" v="139" actId="478"/>
          <ac:spMkLst>
            <pc:docMk/>
            <pc:sldMk cId="935112749" sldId="256"/>
            <ac:spMk id="99" creationId="{5D4D6EE7-C6EB-452F-B724-17D51F424609}"/>
          </ac:spMkLst>
        </pc:spChg>
        <pc:spChg chg="mod topLvl">
          <ac:chgData name="Pietro Cattaneo" userId="944e4b37-9f10-4b80-b4f5-e1e42c2d43ee" providerId="ADAL" clId="{C2DC2A06-96F9-46B5-B49D-72B121986017}" dt="2020-05-20T08:31:27.107" v="333" actId="1038"/>
          <ac:spMkLst>
            <pc:docMk/>
            <pc:sldMk cId="935112749" sldId="256"/>
            <ac:spMk id="100" creationId="{780E9D8D-1A30-4467-A5AC-1885396020A4}"/>
          </ac:spMkLst>
        </pc:spChg>
        <pc:spChg chg="add del mod">
          <ac:chgData name="Pietro Cattaneo" userId="944e4b37-9f10-4b80-b4f5-e1e42c2d43ee" providerId="ADAL" clId="{C2DC2A06-96F9-46B5-B49D-72B121986017}" dt="2020-04-20T15:05:28.412" v="135" actId="478"/>
          <ac:spMkLst>
            <pc:docMk/>
            <pc:sldMk cId="935112749" sldId="256"/>
            <ac:spMk id="101" creationId="{BDF4E456-1E9C-4CB2-B980-3ED1BA4A5994}"/>
          </ac:spMkLst>
        </pc:spChg>
        <pc:spChg chg="add del mod">
          <ac:chgData name="Pietro Cattaneo" userId="944e4b37-9f10-4b80-b4f5-e1e42c2d43ee" providerId="ADAL" clId="{C2DC2A06-96F9-46B5-B49D-72B121986017}" dt="2020-04-20T15:05:27.377" v="134" actId="478"/>
          <ac:spMkLst>
            <pc:docMk/>
            <pc:sldMk cId="935112749" sldId="256"/>
            <ac:spMk id="102" creationId="{82DA6713-8B6B-4305-9897-1B68906CE157}"/>
          </ac:spMkLst>
        </pc:spChg>
        <pc:spChg chg="add mod">
          <ac:chgData name="Pietro Cattaneo" userId="944e4b37-9f10-4b80-b4f5-e1e42c2d43ee" providerId="ADAL" clId="{C2DC2A06-96F9-46B5-B49D-72B121986017}" dt="2020-04-29T14:22:46.411" v="204" actId="164"/>
          <ac:spMkLst>
            <pc:docMk/>
            <pc:sldMk cId="935112749" sldId="256"/>
            <ac:spMk id="103" creationId="{1C5CB5B7-6B79-405F-B9A1-2F03250F0227}"/>
          </ac:spMkLst>
        </pc:spChg>
        <pc:spChg chg="add mod">
          <ac:chgData name="Pietro Cattaneo" userId="944e4b37-9f10-4b80-b4f5-e1e42c2d43ee" providerId="ADAL" clId="{C2DC2A06-96F9-46B5-B49D-72B121986017}" dt="2020-04-29T14:22:46.411" v="204" actId="164"/>
          <ac:spMkLst>
            <pc:docMk/>
            <pc:sldMk cId="935112749" sldId="256"/>
            <ac:spMk id="104" creationId="{6E5B5290-DED4-4F1A-839F-9B34C3743873}"/>
          </ac:spMkLst>
        </pc:spChg>
        <pc:spChg chg="add mod">
          <ac:chgData name="Pietro Cattaneo" userId="944e4b37-9f10-4b80-b4f5-e1e42c2d43ee" providerId="ADAL" clId="{C2DC2A06-96F9-46B5-B49D-72B121986017}" dt="2020-04-29T14:23:59.451" v="206" actId="164"/>
          <ac:spMkLst>
            <pc:docMk/>
            <pc:sldMk cId="935112749" sldId="256"/>
            <ac:spMk id="106" creationId="{71B2119A-E2C2-4B48-A482-99951BB93463}"/>
          </ac:spMkLst>
        </pc:spChg>
        <pc:spChg chg="add del mod">
          <ac:chgData name="Pietro Cattaneo" userId="944e4b37-9f10-4b80-b4f5-e1e42c2d43ee" providerId="ADAL" clId="{C2DC2A06-96F9-46B5-B49D-72B121986017}" dt="2020-04-20T15:05:41.457" v="140" actId="478"/>
          <ac:spMkLst>
            <pc:docMk/>
            <pc:sldMk cId="935112749" sldId="256"/>
            <ac:spMk id="107" creationId="{467EEC46-B96E-4F37-B4C6-22194328DADE}"/>
          </ac:spMkLst>
        </pc:spChg>
        <pc:grpChg chg="add mod">
          <ac:chgData name="Pietro Cattaneo" userId="944e4b37-9f10-4b80-b4f5-e1e42c2d43ee" providerId="ADAL" clId="{C2DC2A06-96F9-46B5-B49D-72B121986017}" dt="2020-05-20T08:30:57.411" v="297" actId="1037"/>
          <ac:grpSpMkLst>
            <pc:docMk/>
            <pc:sldMk cId="935112749" sldId="256"/>
            <ac:grpSpMk id="2" creationId="{5AB94679-AECE-438C-97DB-C0FEAE588010}"/>
          </ac:grpSpMkLst>
        </pc:grpChg>
        <pc:grpChg chg="del mod">
          <ac:chgData name="Pietro Cattaneo" userId="944e4b37-9f10-4b80-b4f5-e1e42c2d43ee" providerId="ADAL" clId="{C2DC2A06-96F9-46B5-B49D-72B121986017}" dt="2020-04-22T09:27:54.865" v="147" actId="478"/>
          <ac:grpSpMkLst>
            <pc:docMk/>
            <pc:sldMk cId="935112749" sldId="256"/>
            <ac:grpSpMk id="2" creationId="{74B8EAC7-AE34-4C6C-9FB8-E06C0AE870B9}"/>
          </ac:grpSpMkLst>
        </pc:grpChg>
        <pc:grpChg chg="add mod">
          <ac:chgData name="Pietro Cattaneo" userId="944e4b37-9f10-4b80-b4f5-e1e42c2d43ee" providerId="ADAL" clId="{C2DC2A06-96F9-46B5-B49D-72B121986017}" dt="2020-05-20T08:31:27.107" v="333" actId="1038"/>
          <ac:grpSpMkLst>
            <pc:docMk/>
            <pc:sldMk cId="935112749" sldId="256"/>
            <ac:grpSpMk id="4" creationId="{180DE6ED-3550-42D9-81ED-823E830545DA}"/>
          </ac:grpSpMkLst>
        </pc:grpChg>
        <pc:grpChg chg="del mod">
          <ac:chgData name="Pietro Cattaneo" userId="944e4b37-9f10-4b80-b4f5-e1e42c2d43ee" providerId="ADAL" clId="{C2DC2A06-96F9-46B5-B49D-72B121986017}" dt="2020-04-22T09:27:54.865" v="147" actId="478"/>
          <ac:grpSpMkLst>
            <pc:docMk/>
            <pc:sldMk cId="935112749" sldId="256"/>
            <ac:grpSpMk id="4" creationId="{CC8DD134-FCF4-4C3A-9726-12FCF0F70D44}"/>
          </ac:grpSpMkLst>
        </pc:grpChg>
        <pc:grpChg chg="del mod">
          <ac:chgData name="Pietro Cattaneo" userId="944e4b37-9f10-4b80-b4f5-e1e42c2d43ee" providerId="ADAL" clId="{C2DC2A06-96F9-46B5-B49D-72B121986017}" dt="2020-04-22T09:27:54.865" v="147" actId="478"/>
          <ac:grpSpMkLst>
            <pc:docMk/>
            <pc:sldMk cId="935112749" sldId="256"/>
            <ac:grpSpMk id="5" creationId="{0C359E78-67D6-4442-A896-9526C982FD2F}"/>
          </ac:grpSpMkLst>
        </pc:grpChg>
        <pc:grpChg chg="add mod">
          <ac:chgData name="Pietro Cattaneo" userId="944e4b37-9f10-4b80-b4f5-e1e42c2d43ee" providerId="ADAL" clId="{C2DC2A06-96F9-46B5-B49D-72B121986017}" dt="2020-05-20T08:30:57.411" v="297" actId="1037"/>
          <ac:grpSpMkLst>
            <pc:docMk/>
            <pc:sldMk cId="935112749" sldId="256"/>
            <ac:grpSpMk id="5" creationId="{4FF929D7-1E29-4A3F-B84D-479C7CF575B7}"/>
          </ac:grpSpMkLst>
        </pc:grpChg>
        <pc:grpChg chg="del mod">
          <ac:chgData name="Pietro Cattaneo" userId="944e4b37-9f10-4b80-b4f5-e1e42c2d43ee" providerId="ADAL" clId="{C2DC2A06-96F9-46B5-B49D-72B121986017}" dt="2020-04-20T14:57:07.175" v="79" actId="478"/>
          <ac:grpSpMkLst>
            <pc:docMk/>
            <pc:sldMk cId="935112749" sldId="256"/>
            <ac:grpSpMk id="6" creationId="{7E4A0994-98F8-46BC-B6D5-2A2AEAC2E9A8}"/>
          </ac:grpSpMkLst>
        </pc:grpChg>
        <pc:grpChg chg="add mod">
          <ac:chgData name="Pietro Cattaneo" userId="944e4b37-9f10-4b80-b4f5-e1e42c2d43ee" providerId="ADAL" clId="{C2DC2A06-96F9-46B5-B49D-72B121986017}" dt="2020-05-20T08:31:27.107" v="333" actId="1038"/>
          <ac:grpSpMkLst>
            <pc:docMk/>
            <pc:sldMk cId="935112749" sldId="256"/>
            <ac:grpSpMk id="6" creationId="{F54B2EC6-C3D9-4FFE-A994-BCB811D66909}"/>
          </ac:grpSpMkLst>
        </pc:grpChg>
        <pc:grpChg chg="del">
          <ac:chgData name="Pietro Cattaneo" userId="944e4b37-9f10-4b80-b4f5-e1e42c2d43ee" providerId="ADAL" clId="{C2DC2A06-96F9-46B5-B49D-72B121986017}" dt="2020-04-20T14:49:15.976" v="0"/>
          <ac:grpSpMkLst>
            <pc:docMk/>
            <pc:sldMk cId="935112749" sldId="256"/>
            <ac:grpSpMk id="20" creationId="{2D51404F-D004-425E-AEC7-AD987E560971}"/>
          </ac:grpSpMkLst>
        </pc:grpChg>
        <pc:grpChg chg="add mod">
          <ac:chgData name="Pietro Cattaneo" userId="944e4b37-9f10-4b80-b4f5-e1e42c2d43ee" providerId="ADAL" clId="{C2DC2A06-96F9-46B5-B49D-72B121986017}" dt="2020-05-20T08:32:08.883" v="379" actId="1038"/>
          <ac:grpSpMkLst>
            <pc:docMk/>
            <pc:sldMk cId="935112749" sldId="256"/>
            <ac:grpSpMk id="20" creationId="{E51BAF85-07DB-4611-B185-702E9FE548C5}"/>
          </ac:grpSpMkLst>
        </pc:grpChg>
        <pc:grpChg chg="add mod">
          <ac:chgData name="Pietro Cattaneo" userId="944e4b37-9f10-4b80-b4f5-e1e42c2d43ee" providerId="ADAL" clId="{C2DC2A06-96F9-46B5-B49D-72B121986017}" dt="2020-05-20T08:32:08.883" v="379" actId="1038"/>
          <ac:grpSpMkLst>
            <pc:docMk/>
            <pc:sldMk cId="935112749" sldId="256"/>
            <ac:grpSpMk id="23" creationId="{2168C7ED-F98D-48A5-ACF3-F2BB8EE4ABE5}"/>
          </ac:grpSpMkLst>
        </pc:grpChg>
        <pc:grpChg chg="add mod">
          <ac:chgData name="Pietro Cattaneo" userId="944e4b37-9f10-4b80-b4f5-e1e42c2d43ee" providerId="ADAL" clId="{C2DC2A06-96F9-46B5-B49D-72B121986017}" dt="2020-05-20T08:33:39.333" v="418" actId="207"/>
          <ac:grpSpMkLst>
            <pc:docMk/>
            <pc:sldMk cId="935112749" sldId="256"/>
            <ac:grpSpMk id="29" creationId="{30DC4AD8-424E-4712-842A-E88A31D261D7}"/>
          </ac:grpSpMkLst>
        </pc:grpChg>
        <pc:grpChg chg="add del mod">
          <ac:chgData name="Pietro Cattaneo" userId="944e4b37-9f10-4b80-b4f5-e1e42c2d43ee" providerId="ADAL" clId="{C2DC2A06-96F9-46B5-B49D-72B121986017}" dt="2020-04-20T14:53:54.538" v="19" actId="165"/>
          <ac:grpSpMkLst>
            <pc:docMk/>
            <pc:sldMk cId="935112749" sldId="256"/>
            <ac:grpSpMk id="32" creationId="{570BA2DB-EB34-4EBF-83CB-72A42CE4EE1B}"/>
          </ac:grpSpMkLst>
        </pc:grpChg>
        <pc:grpChg chg="add mod">
          <ac:chgData name="Pietro Cattaneo" userId="944e4b37-9f10-4b80-b4f5-e1e42c2d43ee" providerId="ADAL" clId="{C2DC2A06-96F9-46B5-B49D-72B121986017}" dt="2020-05-20T08:32:15.807" v="380" actId="571"/>
          <ac:grpSpMkLst>
            <pc:docMk/>
            <pc:sldMk cId="935112749" sldId="256"/>
            <ac:grpSpMk id="32" creationId="{ECAB09F8-F74A-4E74-9FF8-15E032B5671B}"/>
          </ac:grpSpMkLst>
        </pc:grpChg>
        <pc:grpChg chg="add del mod">
          <ac:chgData name="Pietro Cattaneo" userId="944e4b37-9f10-4b80-b4f5-e1e42c2d43ee" providerId="ADAL" clId="{C2DC2A06-96F9-46B5-B49D-72B121986017}" dt="2020-04-20T14:54:05.736" v="21" actId="165"/>
          <ac:grpSpMkLst>
            <pc:docMk/>
            <pc:sldMk cId="935112749" sldId="256"/>
            <ac:grpSpMk id="36" creationId="{EA211973-0106-4D23-92F6-E43962E5D12B}"/>
          </ac:grpSpMkLst>
        </pc:grpChg>
        <pc:grpChg chg="add mod">
          <ac:chgData name="Pietro Cattaneo" userId="944e4b37-9f10-4b80-b4f5-e1e42c2d43ee" providerId="ADAL" clId="{C2DC2A06-96F9-46B5-B49D-72B121986017}" dt="2020-05-20T08:49:38.988" v="485" actId="207"/>
          <ac:grpSpMkLst>
            <pc:docMk/>
            <pc:sldMk cId="935112749" sldId="256"/>
            <ac:grpSpMk id="37" creationId="{D723D770-BF58-4D26-8F43-BFD4C40905A6}"/>
          </ac:grpSpMkLst>
        </pc:grpChg>
        <pc:grpChg chg="add mod">
          <ac:chgData name="Pietro Cattaneo" userId="944e4b37-9f10-4b80-b4f5-e1e42c2d43ee" providerId="ADAL" clId="{C2DC2A06-96F9-46B5-B49D-72B121986017}" dt="2020-05-20T08:34:50.968" v="423" actId="1076"/>
          <ac:grpSpMkLst>
            <pc:docMk/>
            <pc:sldMk cId="935112749" sldId="256"/>
            <ac:grpSpMk id="40" creationId="{5A4D4891-BA74-42EC-BC2C-56A00F048DDE}"/>
          </ac:grpSpMkLst>
        </pc:grpChg>
        <pc:grpChg chg="add del mod">
          <ac:chgData name="Pietro Cattaneo" userId="944e4b37-9f10-4b80-b4f5-e1e42c2d43ee" providerId="ADAL" clId="{C2DC2A06-96F9-46B5-B49D-72B121986017}" dt="2020-04-20T14:54:47.066" v="28" actId="478"/>
          <ac:grpSpMkLst>
            <pc:docMk/>
            <pc:sldMk cId="935112749" sldId="256"/>
            <ac:grpSpMk id="46" creationId="{3FAFD2BA-BE57-4D94-9579-193761208BB1}"/>
          </ac:grpSpMkLst>
        </pc:grpChg>
        <pc:grpChg chg="mod">
          <ac:chgData name="Pietro Cattaneo" userId="944e4b37-9f10-4b80-b4f5-e1e42c2d43ee" providerId="ADAL" clId="{C2DC2A06-96F9-46B5-B49D-72B121986017}" dt="2020-04-20T14:53:40.242" v="17"/>
          <ac:grpSpMkLst>
            <pc:docMk/>
            <pc:sldMk cId="935112749" sldId="256"/>
            <ac:grpSpMk id="48" creationId="{76A7E606-5F2D-4B77-8236-63DC392C3DA4}"/>
          </ac:grpSpMkLst>
        </pc:grpChg>
        <pc:grpChg chg="add del mod">
          <ac:chgData name="Pietro Cattaneo" userId="944e4b37-9f10-4b80-b4f5-e1e42c2d43ee" providerId="ADAL" clId="{C2DC2A06-96F9-46B5-B49D-72B121986017}" dt="2020-04-22T09:27:58.013" v="148" actId="478"/>
          <ac:grpSpMkLst>
            <pc:docMk/>
            <pc:sldMk cId="935112749" sldId="256"/>
            <ac:grpSpMk id="53" creationId="{0C998B8F-E6AB-44CA-860C-B935389A82FD}"/>
          </ac:grpSpMkLst>
        </pc:grpChg>
        <pc:grpChg chg="del mod">
          <ac:chgData name="Pietro Cattaneo" userId="944e4b37-9f10-4b80-b4f5-e1e42c2d43ee" providerId="ADAL" clId="{C2DC2A06-96F9-46B5-B49D-72B121986017}" dt="2020-04-20T14:54:56.657" v="29" actId="478"/>
          <ac:grpSpMkLst>
            <pc:docMk/>
            <pc:sldMk cId="935112749" sldId="256"/>
            <ac:grpSpMk id="55" creationId="{59A14AAD-CFBC-4023-8DEB-2F18B06844DC}"/>
          </ac:grpSpMkLst>
        </pc:grpChg>
        <pc:grpChg chg="add del mod">
          <ac:chgData name="Pietro Cattaneo" userId="944e4b37-9f10-4b80-b4f5-e1e42c2d43ee" providerId="ADAL" clId="{C2DC2A06-96F9-46B5-B49D-72B121986017}" dt="2020-04-20T14:57:54.987" v="92" actId="165"/>
          <ac:grpSpMkLst>
            <pc:docMk/>
            <pc:sldMk cId="935112749" sldId="256"/>
            <ac:grpSpMk id="58" creationId="{24804598-ED0D-4A56-A5CE-F3EA0A1D06E3}"/>
          </ac:grpSpMkLst>
        </pc:grpChg>
        <pc:grpChg chg="add del mod">
          <ac:chgData name="Pietro Cattaneo" userId="944e4b37-9f10-4b80-b4f5-e1e42c2d43ee" providerId="ADAL" clId="{C2DC2A06-96F9-46B5-B49D-72B121986017}" dt="2020-04-22T09:28:03.172" v="149" actId="478"/>
          <ac:grpSpMkLst>
            <pc:docMk/>
            <pc:sldMk cId="935112749" sldId="256"/>
            <ac:grpSpMk id="62" creationId="{83CC1A24-0897-444F-AEA6-252A3FF906C8}"/>
          </ac:grpSpMkLst>
        </pc:grpChg>
        <pc:grpChg chg="add del mod">
          <ac:chgData name="Pietro Cattaneo" userId="944e4b37-9f10-4b80-b4f5-e1e42c2d43ee" providerId="ADAL" clId="{C2DC2A06-96F9-46B5-B49D-72B121986017}" dt="2020-04-20T15:02:19.695" v="108" actId="165"/>
          <ac:grpSpMkLst>
            <pc:docMk/>
            <pc:sldMk cId="935112749" sldId="256"/>
            <ac:grpSpMk id="65" creationId="{500008A0-1596-42C4-88F3-5973B802C2E7}"/>
          </ac:grpSpMkLst>
        </pc:grpChg>
        <pc:grpChg chg="add del mod">
          <ac:chgData name="Pietro Cattaneo" userId="944e4b37-9f10-4b80-b4f5-e1e42c2d43ee" providerId="ADAL" clId="{C2DC2A06-96F9-46B5-B49D-72B121986017}" dt="2020-04-20T15:03:46.219" v="114" actId="478"/>
          <ac:grpSpMkLst>
            <pc:docMk/>
            <pc:sldMk cId="935112749" sldId="256"/>
            <ac:grpSpMk id="70" creationId="{0E311EAB-29DC-4043-B967-DAC193A9886C}"/>
          </ac:grpSpMkLst>
        </pc:grpChg>
        <pc:grpChg chg="mod">
          <ac:chgData name="Pietro Cattaneo" userId="944e4b37-9f10-4b80-b4f5-e1e42c2d43ee" providerId="ADAL" clId="{C2DC2A06-96F9-46B5-B49D-72B121986017}" dt="2020-04-20T14:58:54.755" v="98" actId="571"/>
          <ac:grpSpMkLst>
            <pc:docMk/>
            <pc:sldMk cId="935112749" sldId="256"/>
            <ac:grpSpMk id="72" creationId="{8DE33DCD-BD43-4D30-967C-2F6662ADB0C0}"/>
          </ac:grpSpMkLst>
        </pc:grpChg>
        <pc:grpChg chg="add del mod">
          <ac:chgData name="Pietro Cattaneo" userId="944e4b37-9f10-4b80-b4f5-e1e42c2d43ee" providerId="ADAL" clId="{C2DC2A06-96F9-46B5-B49D-72B121986017}" dt="2020-04-20T15:04:44.506" v="125" actId="165"/>
          <ac:grpSpMkLst>
            <pc:docMk/>
            <pc:sldMk cId="935112749" sldId="256"/>
            <ac:grpSpMk id="80" creationId="{98E94334-17F3-4B89-B9C2-79C0984E9A54}"/>
          </ac:grpSpMkLst>
        </pc:grpChg>
        <pc:grpChg chg="add del mod">
          <ac:chgData name="Pietro Cattaneo" userId="944e4b37-9f10-4b80-b4f5-e1e42c2d43ee" providerId="ADAL" clId="{C2DC2A06-96F9-46B5-B49D-72B121986017}" dt="2020-04-20T15:04:29.140" v="119" actId="165"/>
          <ac:grpSpMkLst>
            <pc:docMk/>
            <pc:sldMk cId="935112749" sldId="256"/>
            <ac:grpSpMk id="83" creationId="{4E6203B3-EA57-4D53-9327-A8A7B27F1401}"/>
          </ac:grpSpMkLst>
        </pc:grpChg>
        <pc:grpChg chg="add del mod">
          <ac:chgData name="Pietro Cattaneo" userId="944e4b37-9f10-4b80-b4f5-e1e42c2d43ee" providerId="ADAL" clId="{C2DC2A06-96F9-46B5-B49D-72B121986017}" dt="2020-04-20T15:04:39.637" v="124" actId="478"/>
          <ac:grpSpMkLst>
            <pc:docMk/>
            <pc:sldMk cId="935112749" sldId="256"/>
            <ac:grpSpMk id="88" creationId="{594CF4EF-BDA5-40B0-A2A9-0B8260ECE5D9}"/>
          </ac:grpSpMkLst>
        </pc:grpChg>
        <pc:grpChg chg="mod">
          <ac:chgData name="Pietro Cattaneo" userId="944e4b37-9f10-4b80-b4f5-e1e42c2d43ee" providerId="ADAL" clId="{C2DC2A06-96F9-46B5-B49D-72B121986017}" dt="2020-04-20T15:04:18.941" v="117"/>
          <ac:grpSpMkLst>
            <pc:docMk/>
            <pc:sldMk cId="935112749" sldId="256"/>
            <ac:grpSpMk id="90" creationId="{5DD2EA35-E9B0-46E8-B865-5699249A39F8}"/>
          </ac:grpSpMkLst>
        </pc:grpChg>
        <pc:grpChg chg="add del mod">
          <ac:chgData name="Pietro Cattaneo" userId="944e4b37-9f10-4b80-b4f5-e1e42c2d43ee" providerId="ADAL" clId="{C2DC2A06-96F9-46B5-B49D-72B121986017}" dt="2020-04-20T15:05:36.698" v="138" actId="165"/>
          <ac:grpSpMkLst>
            <pc:docMk/>
            <pc:sldMk cId="935112749" sldId="256"/>
            <ac:grpSpMk id="98" creationId="{9108CB16-C069-44FF-8776-EBA5D440DC4E}"/>
          </ac:grpSpMkLst>
        </pc:grpChg>
        <pc:picChg chg="del">
          <ac:chgData name="Pietro Cattaneo" userId="944e4b37-9f10-4b80-b4f5-e1e42c2d43ee" providerId="ADAL" clId="{C2DC2A06-96F9-46B5-B49D-72B121986017}" dt="2020-04-20T14:49:15.976" v="0"/>
          <ac:picMkLst>
            <pc:docMk/>
            <pc:sldMk cId="935112749" sldId="256"/>
            <ac:picMk id="39" creationId="{43CFDDDD-9DCA-486F-8888-B20154143CEF}"/>
          </ac:picMkLst>
        </pc:picChg>
        <pc:picChg chg="mod">
          <ac:chgData name="Pietro Cattaneo" userId="944e4b37-9f10-4b80-b4f5-e1e42c2d43ee" providerId="ADAL" clId="{C2DC2A06-96F9-46B5-B49D-72B121986017}" dt="2020-04-20T14:56:45.097" v="77" actId="1038"/>
          <ac:picMkLst>
            <pc:docMk/>
            <pc:sldMk cId="935112749" sldId="256"/>
            <ac:picMk id="54" creationId="{DC0672FE-8755-4367-A606-2FC412F6AD8F}"/>
          </ac:picMkLst>
        </pc:picChg>
        <pc:picChg chg="del mod topLvl">
          <ac:chgData name="Pietro Cattaneo" userId="944e4b37-9f10-4b80-b4f5-e1e42c2d43ee" providerId="ADAL" clId="{C2DC2A06-96F9-46B5-B49D-72B121986017}" dt="2020-04-22T09:27:54.865" v="147" actId="478"/>
          <ac:picMkLst>
            <pc:docMk/>
            <pc:sldMk cId="935112749" sldId="256"/>
            <ac:picMk id="59" creationId="{46622B00-62DF-45D7-AB77-AE21BC313198}"/>
          </ac:picMkLst>
        </pc:picChg>
        <pc:picChg chg="add del mod">
          <ac:chgData name="Pietro Cattaneo" userId="944e4b37-9f10-4b80-b4f5-e1e42c2d43ee" providerId="ADAL" clId="{C2DC2A06-96F9-46B5-B49D-72B121986017}" dt="2020-04-22T09:28:03.172" v="149" actId="478"/>
          <ac:picMkLst>
            <pc:docMk/>
            <pc:sldMk cId="935112749" sldId="256"/>
            <ac:picMk id="77" creationId="{D338474D-3EF8-4F9F-86AC-A344D7F3F594}"/>
          </ac:picMkLst>
        </pc:picChg>
        <pc:picChg chg="add mod">
          <ac:chgData name="Pietro Cattaneo" userId="944e4b37-9f10-4b80-b4f5-e1e42c2d43ee" providerId="ADAL" clId="{C2DC2A06-96F9-46B5-B49D-72B121986017}" dt="2020-04-29T14:23:13.294" v="205" actId="164"/>
          <ac:picMkLst>
            <pc:docMk/>
            <pc:sldMk cId="935112749" sldId="256"/>
            <ac:picMk id="95" creationId="{45080332-282A-48F4-8454-8F5F302A3228}"/>
          </ac:picMkLst>
        </pc:picChg>
        <pc:picChg chg="add mod">
          <ac:chgData name="Pietro Cattaneo" userId="944e4b37-9f10-4b80-b4f5-e1e42c2d43ee" providerId="ADAL" clId="{C2DC2A06-96F9-46B5-B49D-72B121986017}" dt="2020-04-29T14:23:59.451" v="206" actId="164"/>
          <ac:picMkLst>
            <pc:docMk/>
            <pc:sldMk cId="935112749" sldId="256"/>
            <ac:picMk id="105" creationId="{60605364-4374-490D-A05F-73348F0358EE}"/>
          </ac:picMkLst>
        </pc:picChg>
      </pc:sldChg>
      <pc:sldChg chg="delSp del">
        <pc:chgData name="Pietro Cattaneo" userId="944e4b37-9f10-4b80-b4f5-e1e42c2d43ee" providerId="ADAL" clId="{C2DC2A06-96F9-46B5-B49D-72B121986017}" dt="2020-05-20T08:37:15.613" v="456" actId="2696"/>
        <pc:sldMkLst>
          <pc:docMk/>
          <pc:sldMk cId="565768786" sldId="257"/>
        </pc:sldMkLst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4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5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6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7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8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9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10" creationId="{00000000-0000-0000-0000-000000000000}"/>
          </ac:spMkLst>
        </pc:spChg>
        <pc:spChg chg="del">
          <ac:chgData name="Pietro Cattaneo" userId="944e4b37-9f10-4b80-b4f5-e1e42c2d43ee" providerId="ADAL" clId="{C2DC2A06-96F9-46B5-B49D-72B121986017}" dt="2020-05-20T08:36:59.613" v="452"/>
          <ac:spMkLst>
            <pc:docMk/>
            <pc:sldMk cId="565768786" sldId="257"/>
            <ac:spMk id="13" creationId="{00000000-0000-0000-0000-000000000000}"/>
          </ac:spMkLst>
        </pc:spChg>
        <pc:grpChg chg="del">
          <ac:chgData name="Pietro Cattaneo" userId="944e4b37-9f10-4b80-b4f5-e1e42c2d43ee" providerId="ADAL" clId="{C2DC2A06-96F9-46B5-B49D-72B121986017}" dt="2020-05-20T08:36:59.613" v="452"/>
          <ac:grpSpMkLst>
            <pc:docMk/>
            <pc:sldMk cId="565768786" sldId="257"/>
            <ac:grpSpMk id="2" creationId="{00000000-0000-0000-0000-000000000000}"/>
          </ac:grpSpMkLst>
        </pc:grpChg>
      </pc:sldChg>
      <pc:sldChg chg="addSp delSp modSp">
        <pc:chgData name="Pietro Cattaneo" userId="944e4b37-9f10-4b80-b4f5-e1e42c2d43ee" providerId="ADAL" clId="{C2DC2A06-96F9-46B5-B49D-72B121986017}" dt="2020-05-20T08:40:02.934" v="481" actId="1076"/>
        <pc:sldMkLst>
          <pc:docMk/>
          <pc:sldMk cId="270860311" sldId="258"/>
        </pc:sldMkLst>
        <pc:spChg chg="add mod">
          <ac:chgData name="Pietro Cattaneo" userId="944e4b37-9f10-4b80-b4f5-e1e42c2d43ee" providerId="ADAL" clId="{C2DC2A06-96F9-46B5-B49D-72B121986017}" dt="2020-05-20T08:40:02.934" v="481" actId="1076"/>
          <ac:spMkLst>
            <pc:docMk/>
            <pc:sldMk cId="270860311" sldId="258"/>
            <ac:spMk id="3" creationId="{504A2662-9C14-4227-8A6B-5D508DE519F4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5" creationId="{3D91BD79-1F52-47EF-A6B3-A8E1BCE25DE4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6" creationId="{246B7C9C-7E35-43E5-B914-A679194C8C55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7" creationId="{8E715BC7-0CF9-400B-B2C1-1E981769763B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8" creationId="{3B2AB4F6-6471-4ADC-AEFC-6CA6F3F12446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29" creationId="{F6A4BABB-3E0E-413D-8908-A2251EFE3FF8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30" creationId="{AAE96B91-0AEB-449A-BA58-EC025F0F9259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31" creationId="{E28CD0DC-A4B2-4F6E-9CC3-49B1CD00CB99}"/>
          </ac:spMkLst>
        </pc:spChg>
        <pc:spChg chg="add mod">
          <ac:chgData name="Pietro Cattaneo" userId="944e4b37-9f10-4b80-b4f5-e1e42c2d43ee" providerId="ADAL" clId="{C2DC2A06-96F9-46B5-B49D-72B121986017}" dt="2020-05-20T08:37:04.691" v="454" actId="1076"/>
          <ac:spMkLst>
            <pc:docMk/>
            <pc:sldMk cId="270860311" sldId="258"/>
            <ac:spMk id="35" creationId="{461A6F31-AB0B-434D-BDAE-05296F446EAB}"/>
          </ac:spMkLst>
        </pc:spChg>
        <pc:grpChg chg="add mod">
          <ac:chgData name="Pietro Cattaneo" userId="944e4b37-9f10-4b80-b4f5-e1e42c2d43ee" providerId="ADAL" clId="{C2DC2A06-96F9-46B5-B49D-72B121986017}" dt="2020-05-20T08:37:09.104" v="455" actId="1076"/>
          <ac:grpSpMkLst>
            <pc:docMk/>
            <pc:sldMk cId="270860311" sldId="258"/>
            <ac:grpSpMk id="17" creationId="{60EB8897-1D95-4D70-828D-9CD341D4E075}"/>
          </ac:grpSpMkLst>
        </pc:grpChg>
        <pc:grpChg chg="add mod">
          <ac:chgData name="Pietro Cattaneo" userId="944e4b37-9f10-4b80-b4f5-e1e42c2d43ee" providerId="ADAL" clId="{C2DC2A06-96F9-46B5-B49D-72B121986017}" dt="2020-05-20T08:37:04.691" v="454" actId="1076"/>
          <ac:grpSpMkLst>
            <pc:docMk/>
            <pc:sldMk cId="270860311" sldId="258"/>
            <ac:grpSpMk id="32" creationId="{207369FF-40B1-4AC6-8173-504F2F50EBB3}"/>
          </ac:grpSpMkLst>
        </pc:grpChg>
        <pc:picChg chg="add del">
          <ac:chgData name="Pietro Cattaneo" userId="944e4b37-9f10-4b80-b4f5-e1e42c2d43ee" providerId="ADAL" clId="{C2DC2A06-96F9-46B5-B49D-72B121986017}" dt="2020-05-20T08:19:21.729" v="207" actId="478"/>
          <ac:picMkLst>
            <pc:docMk/>
            <pc:sldMk cId="270860311" sldId="258"/>
            <ac:picMk id="15" creationId="{175B8B66-D2A5-4164-BC85-E4C0D43C2EF6}"/>
          </ac:picMkLst>
        </pc:picChg>
      </pc:sldChg>
      <pc:sldChg chg="add del">
        <pc:chgData name="Pietro Cattaneo" userId="944e4b37-9f10-4b80-b4f5-e1e42c2d43ee" providerId="ADAL" clId="{C2DC2A06-96F9-46B5-B49D-72B121986017}" dt="2020-05-20T08:36:44.719" v="449" actId="2696"/>
        <pc:sldMkLst>
          <pc:docMk/>
          <pc:sldMk cId="3772706777" sldId="260"/>
        </pc:sldMkLst>
      </pc:sldChg>
      <pc:sldChg chg="add del">
        <pc:chgData name="Pietro Cattaneo" userId="944e4b37-9f10-4b80-b4f5-e1e42c2d43ee" providerId="ADAL" clId="{C2DC2A06-96F9-46B5-B49D-72B121986017}" dt="2020-05-20T08:36:44.721" v="450" actId="2696"/>
        <pc:sldMkLst>
          <pc:docMk/>
          <pc:sldMk cId="3338683070" sldId="262"/>
        </pc:sldMkLst>
      </pc:sldChg>
      <pc:sldChg chg="add del">
        <pc:chgData name="Pietro Cattaneo" userId="944e4b37-9f10-4b80-b4f5-e1e42c2d43ee" providerId="ADAL" clId="{C2DC2A06-96F9-46B5-B49D-72B121986017}" dt="2020-05-20T08:36:44.725" v="451" actId="2696"/>
        <pc:sldMkLst>
          <pc:docMk/>
          <pc:sldMk cId="1279963280" sldId="263"/>
        </pc:sldMkLst>
      </pc:sldChg>
      <pc:sldChg chg="add">
        <pc:chgData name="Pietro Cattaneo" userId="944e4b37-9f10-4b80-b4f5-e1e42c2d43ee" providerId="ADAL" clId="{C2DC2A06-96F9-46B5-B49D-72B121986017}" dt="2020-04-22T08:57:18.682" v="146"/>
        <pc:sldMkLst>
          <pc:docMk/>
          <pc:sldMk cId="467548295" sldId="26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A285548-CFC8-43FF-B93B-24C660DB99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31C56F2-86B8-43F9-BDF4-D605D0416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E6F03-0FBF-4D90-8088-9BB5A19FAC3A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3C28FE4-6718-406D-82AF-EEDC4B3458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C5756B-3EA7-48BF-8E5B-48E36D221B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304F9-6046-4C79-B3A1-6B606BE398C3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044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6517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967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3648"/>
            <a:ext cx="1630055" cy="451493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48"/>
            <a:ext cx="4795669" cy="451493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74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519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65334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647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18240"/>
            <a:ext cx="3212862" cy="3380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0"/>
            <a:ext cx="3212862" cy="3380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3304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2"/>
            <a:ext cx="3198096" cy="2862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06014"/>
            <a:ext cx="3213847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46072"/>
            <a:ext cx="3213847" cy="286237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2729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46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57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7084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513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7084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4315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5960D-DB71-4742-86B4-92F3AA705B2E}" type="datetimeFigureOut">
              <a:rPr lang="de-CH" smtClean="0"/>
              <a:t>08.09.2021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BF139-A366-4EFD-8A97-0D661B46F9D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072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E8EC6E8B-1904-43EC-9631-705A28C1115D}"/>
              </a:ext>
            </a:extLst>
          </p:cNvPr>
          <p:cNvSpPr/>
          <p:nvPr/>
        </p:nvSpPr>
        <p:spPr>
          <a:xfrm>
            <a:off x="2814681" y="4046528"/>
            <a:ext cx="1274772" cy="6921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sz="1898">
                <a:latin typeface="Cardo" panose="02020600000000000000" pitchFamily="18" charset="-79"/>
                <a:ea typeface="Cardo" panose="02020600000000000000" pitchFamily="18" charset="-79"/>
                <a:cs typeface="Cardo" panose="02020600000000000000" pitchFamily="18" charset="-79"/>
              </a:rPr>
              <a:t>RAL 6027</a:t>
            </a:r>
          </a:p>
          <a:p>
            <a:pPr algn="ctr"/>
            <a:r>
              <a:rPr lang="fr-CH" sz="1898">
                <a:latin typeface="Cardo" panose="02020600000000000000" pitchFamily="18" charset="-79"/>
                <a:ea typeface="Cardo" panose="02020600000000000000" pitchFamily="18" charset="-79"/>
                <a:cs typeface="Cardo" panose="02020600000000000000" pitchFamily="18" charset="-79"/>
              </a:rPr>
              <a:t>(</a:t>
            </a:r>
            <a:r>
              <a:rPr lang="fr-CH" sz="2000"/>
              <a:t>Vert clair</a:t>
            </a:r>
            <a:r>
              <a:rPr lang="fr-CH" sz="1898">
                <a:latin typeface="Cardo" panose="02020600000000000000" pitchFamily="18" charset="-79"/>
                <a:ea typeface="Cardo" panose="02020600000000000000" pitchFamily="18" charset="-79"/>
                <a:cs typeface="Cardo" panose="02020600000000000000" pitchFamily="18" charset="-79"/>
              </a:rPr>
              <a:t>)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9A1563F1-D038-4A28-809E-29F135F79CD1}"/>
              </a:ext>
            </a:extLst>
          </p:cNvPr>
          <p:cNvGrpSpPr/>
          <p:nvPr/>
        </p:nvGrpSpPr>
        <p:grpSpPr>
          <a:xfrm>
            <a:off x="2787238" y="1951659"/>
            <a:ext cx="1221761" cy="1866769"/>
            <a:chOff x="7622170" y="3450002"/>
            <a:chExt cx="1158646" cy="1770334"/>
          </a:xfrm>
        </p:grpSpPr>
        <p:pic>
          <p:nvPicPr>
            <p:cNvPr id="11" name="Bildplatzhalter 5" descr="Markierungsrichtlinien dt Web.pdf - Adobe Acrobat Pro DC">
              <a:extLst>
                <a:ext uri="{FF2B5EF4-FFF2-40B4-BE49-F238E27FC236}">
                  <a16:creationId xmlns:a16="http://schemas.microsoft.com/office/drawing/2014/main" id="{C8B89699-5A82-4B1E-9204-226D3CFE41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622170" y="3460070"/>
              <a:ext cx="1158646" cy="1760266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496F3DA-61C8-459D-881A-0A39CB7750F0}"/>
                </a:ext>
              </a:extLst>
            </p:cNvPr>
            <p:cNvSpPr/>
            <p:nvPr/>
          </p:nvSpPr>
          <p:spPr>
            <a:xfrm>
              <a:off x="8151354" y="3450002"/>
              <a:ext cx="180000" cy="720000"/>
            </a:xfrm>
            <a:prstGeom prst="rect">
              <a:avLst/>
            </a:prstGeom>
            <a:solidFill>
              <a:srgbClr val="7EBAB5"/>
            </a:solidFill>
            <a:ln w="3175">
              <a:solidFill>
                <a:srgbClr val="7EBA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98"/>
            </a:p>
          </p:txBody>
        </p:sp>
      </p:grpSp>
      <p:sp>
        <p:nvSpPr>
          <p:cNvPr id="13" name="Rechteck 12">
            <a:extLst>
              <a:ext uri="{FF2B5EF4-FFF2-40B4-BE49-F238E27FC236}">
                <a16:creationId xmlns:a16="http://schemas.microsoft.com/office/drawing/2014/main" id="{5144D677-A204-4130-99F8-947771E59EA7}"/>
              </a:ext>
            </a:extLst>
          </p:cNvPr>
          <p:cNvSpPr/>
          <p:nvPr/>
        </p:nvSpPr>
        <p:spPr>
          <a:xfrm>
            <a:off x="3061969" y="1544370"/>
            <a:ext cx="759221" cy="189805"/>
          </a:xfrm>
          <a:prstGeom prst="rect">
            <a:avLst/>
          </a:prstGeom>
          <a:solidFill>
            <a:srgbClr val="7EBAB5"/>
          </a:solidFill>
          <a:ln w="3175">
            <a:solidFill>
              <a:srgbClr val="7EBA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98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97D47ED5-AFD7-4A18-9C66-B7E32238AD34}"/>
              </a:ext>
            </a:extLst>
          </p:cNvPr>
          <p:cNvGrpSpPr/>
          <p:nvPr/>
        </p:nvGrpSpPr>
        <p:grpSpPr>
          <a:xfrm>
            <a:off x="3061969" y="841582"/>
            <a:ext cx="759220" cy="379610"/>
            <a:chOff x="4069450" y="140542"/>
            <a:chExt cx="759220" cy="379610"/>
          </a:xfrm>
        </p:grpSpPr>
        <p:sp>
          <p:nvSpPr>
            <p:cNvPr id="15" name="Flussdiagramm: Zusammenführen 14">
              <a:extLst>
                <a:ext uri="{FF2B5EF4-FFF2-40B4-BE49-F238E27FC236}">
                  <a16:creationId xmlns:a16="http://schemas.microsoft.com/office/drawing/2014/main" id="{1656E1E1-120B-44D9-BA6C-FB0BF45B3C52}"/>
                </a:ext>
              </a:extLst>
            </p:cNvPr>
            <p:cNvSpPr>
              <a:spLocks/>
            </p:cNvSpPr>
            <p:nvPr/>
          </p:nvSpPr>
          <p:spPr>
            <a:xfrm rot="16200000">
              <a:off x="4506002" y="197483"/>
              <a:ext cx="379610" cy="265727"/>
            </a:xfrm>
            <a:prstGeom prst="flowChartMerge">
              <a:avLst/>
            </a:prstGeom>
            <a:solidFill>
              <a:srgbClr val="7EBAB5"/>
            </a:solidFill>
            <a:ln w="3175">
              <a:solidFill>
                <a:srgbClr val="7EBA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98"/>
            </a:p>
          </p:txBody>
        </p:sp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33F718DF-B5EF-4322-B46A-64442C717482}"/>
                </a:ext>
              </a:extLst>
            </p:cNvPr>
            <p:cNvSpPr/>
            <p:nvPr/>
          </p:nvSpPr>
          <p:spPr>
            <a:xfrm>
              <a:off x="4069450" y="235444"/>
              <a:ext cx="493493" cy="189805"/>
            </a:xfrm>
            <a:prstGeom prst="rect">
              <a:avLst/>
            </a:prstGeom>
            <a:solidFill>
              <a:srgbClr val="7EBAB5"/>
            </a:solidFill>
            <a:ln w="3175">
              <a:solidFill>
                <a:srgbClr val="7EBA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1898"/>
            </a:p>
          </p:txBody>
        </p:sp>
      </p:grpSp>
    </p:spTree>
    <p:extLst>
      <p:ext uri="{BB962C8B-B14F-4D97-AF65-F5344CB8AC3E}">
        <p14:creationId xmlns:p14="http://schemas.microsoft.com/office/powerpoint/2010/main" val="144136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7FE5E19B-7A40-467C-9F93-5B9671E6D119}"/>
              </a:ext>
            </a:extLst>
          </p:cNvPr>
          <p:cNvSpPr/>
          <p:nvPr/>
        </p:nvSpPr>
        <p:spPr>
          <a:xfrm>
            <a:off x="-325" y="-350"/>
            <a:ext cx="7560000" cy="532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5" name="Karte">
            <a:extLst>
              <a:ext uri="{FF2B5EF4-FFF2-40B4-BE49-F238E27FC236}">
                <a16:creationId xmlns:a16="http://schemas.microsoft.com/office/drawing/2014/main" id="{E93E97FD-B908-4307-9175-7F49441F020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4999"/>
          <a:stretch/>
        </p:blipFill>
        <p:spPr>
          <a:xfrm>
            <a:off x="-324" y="1223650"/>
            <a:ext cx="3780000" cy="3600000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ADED7B9E-1E59-4F8F-AC86-C0DE4CB9162A}"/>
              </a:ext>
            </a:extLst>
          </p:cNvPr>
          <p:cNvSpPr/>
          <p:nvPr/>
        </p:nvSpPr>
        <p:spPr>
          <a:xfrm>
            <a:off x="3779675" y="1223650"/>
            <a:ext cx="3780000" cy="4103650"/>
          </a:xfrm>
          <a:prstGeom prst="rect">
            <a:avLst/>
          </a:prstGeom>
          <a:solidFill>
            <a:srgbClr val="7EBAB5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Notruf">
            <a:extLst>
              <a:ext uri="{FF2B5EF4-FFF2-40B4-BE49-F238E27FC236}">
                <a16:creationId xmlns:a16="http://schemas.microsoft.com/office/drawing/2014/main" id="{99F743AA-89BF-4504-8624-55D3D6E9569A}"/>
              </a:ext>
            </a:extLst>
          </p:cNvPr>
          <p:cNvSpPr txBox="1"/>
          <p:nvPr/>
        </p:nvSpPr>
        <p:spPr>
          <a:xfrm>
            <a:off x="179675" y="5075650"/>
            <a:ext cx="237281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sz="1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Numéro d'urgence : 112</a:t>
            </a:r>
          </a:p>
        </p:txBody>
      </p:sp>
      <p:sp>
        <p:nvSpPr>
          <p:cNvPr id="33" name="Logo">
            <a:extLst>
              <a:ext uri="{FF2B5EF4-FFF2-40B4-BE49-F238E27FC236}">
                <a16:creationId xmlns:a16="http://schemas.microsoft.com/office/drawing/2014/main" id="{D66A3E1F-0A7E-447A-A2F2-7FB1591274B1}"/>
              </a:ext>
            </a:extLst>
          </p:cNvPr>
          <p:cNvSpPr/>
          <p:nvPr/>
        </p:nvSpPr>
        <p:spPr>
          <a:xfrm>
            <a:off x="6119675" y="4283650"/>
            <a:ext cx="1260000" cy="9000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LOGO</a:t>
            </a:r>
          </a:p>
        </p:txBody>
      </p:sp>
      <p:sp>
        <p:nvSpPr>
          <p:cNvPr id="32" name="Kontakt">
            <a:extLst>
              <a:ext uri="{FF2B5EF4-FFF2-40B4-BE49-F238E27FC236}">
                <a16:creationId xmlns:a16="http://schemas.microsoft.com/office/drawing/2014/main" id="{8B9105C0-9BA4-44A4-9FFB-737B0AD2B7B6}"/>
              </a:ext>
            </a:extLst>
          </p:cNvPr>
          <p:cNvSpPr txBox="1">
            <a:spLocks/>
          </p:cNvSpPr>
          <p:nvPr/>
        </p:nvSpPr>
        <p:spPr>
          <a:xfrm>
            <a:off x="3779675" y="4319650"/>
            <a:ext cx="2268000" cy="900000"/>
          </a:xfrm>
          <a:prstGeom prst="rect">
            <a:avLst/>
          </a:prstGeom>
          <a:noFill/>
        </p:spPr>
        <p:txBody>
          <a:bodyPr wrap="square" lIns="180000" tIns="36000" rIns="180000" bIns="36000" rtlCol="0">
            <a:no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Contact</a:t>
            </a:r>
          </a:p>
          <a:p>
            <a:r>
              <a:rPr lang="fr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r>
              <a:rPr lang="fr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r>
              <a:rPr lang="fr-CH" sz="12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</p:txBody>
      </p:sp>
      <p:sp>
        <p:nvSpPr>
          <p:cNvPr id="31" name="Verhaltensregeln">
            <a:extLst>
              <a:ext uri="{FF2B5EF4-FFF2-40B4-BE49-F238E27FC236}">
                <a16:creationId xmlns:a16="http://schemas.microsoft.com/office/drawing/2014/main" id="{A58F8052-7BA1-4240-9990-F4647F0D1310}"/>
              </a:ext>
            </a:extLst>
          </p:cNvPr>
          <p:cNvSpPr txBox="1"/>
          <p:nvPr/>
        </p:nvSpPr>
        <p:spPr>
          <a:xfrm>
            <a:off x="3779675" y="3779650"/>
            <a:ext cx="3780000" cy="324000"/>
          </a:xfrm>
          <a:prstGeom prst="rect">
            <a:avLst/>
          </a:prstGeom>
          <a:noFill/>
        </p:spPr>
        <p:txBody>
          <a:bodyPr wrap="square" lIns="180000" tIns="0" rIns="180000" bIns="0" rtlCol="0">
            <a:noAutofit/>
          </a:bodyPr>
          <a:lstStyle/>
          <a:p>
            <a:r>
              <a:rPr lang="fr-CH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Vérifiez l'équipement, le temps nécessaire, la météo et le danger. Soyez respectueux de la nature et de la faune.</a:t>
            </a:r>
          </a:p>
        </p:txBody>
      </p:sp>
      <p:sp>
        <p:nvSpPr>
          <p:cNvPr id="30" name="Routenanforderungen">
            <a:extLst>
              <a:ext uri="{FF2B5EF4-FFF2-40B4-BE49-F238E27FC236}">
                <a16:creationId xmlns:a16="http://schemas.microsoft.com/office/drawing/2014/main" id="{2A11E872-F6E3-4E60-8F23-80B4A5C35AB7}"/>
              </a:ext>
            </a:extLst>
          </p:cNvPr>
          <p:cNvSpPr txBox="1">
            <a:spLocks/>
          </p:cNvSpPr>
          <p:nvPr/>
        </p:nvSpPr>
        <p:spPr>
          <a:xfrm>
            <a:off x="3779675" y="2699649"/>
            <a:ext cx="3780000" cy="1080000"/>
          </a:xfrm>
          <a:prstGeom prst="rect">
            <a:avLst/>
          </a:prstGeom>
          <a:noFill/>
        </p:spPr>
        <p:txBody>
          <a:bodyPr wrap="square" lIns="180000" tIns="72000" rIns="180000" bIns="72000" rtlCol="0">
            <a:noAutofit/>
          </a:bodyPr>
          <a:lstStyle/>
          <a:p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Type : Randonnée en montagne</a:t>
            </a:r>
          </a:p>
          <a:p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Difficultés techniques : T4  </a:t>
            </a:r>
          </a:p>
          <a:p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Temps : 1:30</a:t>
            </a:r>
          </a:p>
          <a:p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Montée / Descente : 620 m, 0 m</a:t>
            </a:r>
          </a:p>
        </p:txBody>
      </p:sp>
      <p:sp>
        <p:nvSpPr>
          <p:cNvPr id="34" name="Routenbeschrieb">
            <a:extLst>
              <a:ext uri="{FF2B5EF4-FFF2-40B4-BE49-F238E27FC236}">
                <a16:creationId xmlns:a16="http://schemas.microsoft.com/office/drawing/2014/main" id="{0CFCA1B7-0CC8-41F5-BE76-6AB7B57EA035}"/>
              </a:ext>
            </a:extLst>
          </p:cNvPr>
          <p:cNvSpPr txBox="1">
            <a:spLocks/>
          </p:cNvSpPr>
          <p:nvPr/>
        </p:nvSpPr>
        <p:spPr>
          <a:xfrm>
            <a:off x="3779675" y="1223649"/>
            <a:ext cx="3780000" cy="1440000"/>
          </a:xfrm>
          <a:prstGeom prst="rect">
            <a:avLst/>
          </a:prstGeom>
          <a:noFill/>
        </p:spPr>
        <p:txBody>
          <a:bodyPr wrap="square" lIns="180000" tIns="72000" rIns="180000" bIns="72000" rtlCol="0">
            <a:noAutofit/>
          </a:bodyPr>
          <a:lstStyle/>
          <a:p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Depuis la </a:t>
            </a:r>
            <a:r>
              <a:rPr lang="fr-CH" sz="14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Bietschhornhütte</a:t>
            </a:r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(2565m), on monte en direction du sud-est, d'abord sur le chemin, puis sur les traces de sentier jusqu'à la crête. Le passage est situé à environ 150 m au nord-est de l'actuel </a:t>
            </a:r>
            <a:r>
              <a:rPr lang="fr-CH" sz="1400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Joch</a:t>
            </a:r>
            <a:r>
              <a:rPr lang="fr-CH" sz="14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23" name="Titel">
            <a:extLst>
              <a:ext uri="{FF2B5EF4-FFF2-40B4-BE49-F238E27FC236}">
                <a16:creationId xmlns:a16="http://schemas.microsoft.com/office/drawing/2014/main" id="{6A2B5889-977A-4FD7-9510-BB1FC81AC250}"/>
              </a:ext>
            </a:extLst>
          </p:cNvPr>
          <p:cNvSpPr txBox="1"/>
          <p:nvPr/>
        </p:nvSpPr>
        <p:spPr>
          <a:xfrm>
            <a:off x="179675" y="107650"/>
            <a:ext cx="5040000" cy="100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fr-CH" sz="2400" dirty="0" err="1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Bietschjoch</a:t>
            </a:r>
            <a:r>
              <a:rPr lang="fr-CH" sz="2400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3179 m</a:t>
            </a:r>
            <a:endParaRPr lang="fr-CH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r>
              <a:rPr lang="fr-CH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Du nord-ouest</a:t>
            </a:r>
          </a:p>
          <a:p>
            <a:r>
              <a:rPr lang="fr-CH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Bietschhornhütte</a:t>
            </a:r>
            <a:r>
              <a:rPr lang="fr-CH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– </a:t>
            </a:r>
            <a:r>
              <a:rPr lang="fr-CH" dirty="0" err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Bietschjoch</a:t>
            </a:r>
            <a:endParaRPr lang="fr-CH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C569A8-82F1-4B53-A7AB-60924073AB65}"/>
              </a:ext>
            </a:extLst>
          </p:cNvPr>
          <p:cNvSpPr/>
          <p:nvPr/>
        </p:nvSpPr>
        <p:spPr>
          <a:xfrm>
            <a:off x="-325" y="4823650"/>
            <a:ext cx="3780000" cy="252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9" name="Massstab Linie">
            <a:extLst>
              <a:ext uri="{FF2B5EF4-FFF2-40B4-BE49-F238E27FC236}">
                <a16:creationId xmlns:a16="http://schemas.microsoft.com/office/drawing/2014/main" id="{99ED25EB-87E7-489F-8DA6-7D0F3E04A28B}"/>
              </a:ext>
            </a:extLst>
          </p:cNvPr>
          <p:cNvGrpSpPr/>
          <p:nvPr/>
        </p:nvGrpSpPr>
        <p:grpSpPr>
          <a:xfrm>
            <a:off x="179675" y="4859650"/>
            <a:ext cx="720000" cy="184499"/>
            <a:chOff x="390144" y="3383999"/>
            <a:chExt cx="720000" cy="184499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CED51061-31F9-41E1-9BAE-CB67B554897B}"/>
                </a:ext>
              </a:extLst>
            </p:cNvPr>
            <p:cNvCxnSpPr/>
            <p:nvPr/>
          </p:nvCxnSpPr>
          <p:spPr>
            <a:xfrm>
              <a:off x="390144" y="3383999"/>
              <a:ext cx="0" cy="180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CAF96BA5-DE31-4AEC-A925-CFC3DD867E07}"/>
                </a:ext>
              </a:extLst>
            </p:cNvPr>
            <p:cNvCxnSpPr/>
            <p:nvPr/>
          </p:nvCxnSpPr>
          <p:spPr>
            <a:xfrm>
              <a:off x="1110144" y="3388498"/>
              <a:ext cx="0" cy="1800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2">
              <a:extLst>
                <a:ext uri="{FF2B5EF4-FFF2-40B4-BE49-F238E27FC236}">
                  <a16:creationId xmlns:a16="http://schemas.microsoft.com/office/drawing/2014/main" id="{28AAE6F5-18EF-4309-8CF4-1B09D4AD6614}"/>
                </a:ext>
              </a:extLst>
            </p:cNvPr>
            <p:cNvCxnSpPr>
              <a:cxnSpLocks/>
            </p:cNvCxnSpPr>
            <p:nvPr/>
          </p:nvCxnSpPr>
          <p:spPr>
            <a:xfrm>
              <a:off x="390144" y="3557027"/>
              <a:ext cx="72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Massstab Zahl">
            <a:extLst>
              <a:ext uri="{FF2B5EF4-FFF2-40B4-BE49-F238E27FC236}">
                <a16:creationId xmlns:a16="http://schemas.microsoft.com/office/drawing/2014/main" id="{7D71580C-BBA8-4C92-85B9-C96C8993ED51}"/>
              </a:ext>
            </a:extLst>
          </p:cNvPr>
          <p:cNvSpPr txBox="1"/>
          <p:nvPr/>
        </p:nvSpPr>
        <p:spPr>
          <a:xfrm>
            <a:off x="278762" y="4823650"/>
            <a:ext cx="68884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CH" sz="1400" dirty="0">
                <a:latin typeface="Segoe UI" panose="020B0502040204020203" pitchFamily="34" charset="0"/>
                <a:cs typeface="Segoe UI" panose="020B0502040204020203" pitchFamily="34" charset="0"/>
              </a:rPr>
              <a:t>300 m</a:t>
            </a:r>
          </a:p>
        </p:txBody>
      </p:sp>
      <p:sp>
        <p:nvSpPr>
          <p:cNvPr id="22" name="Notruf">
            <a:extLst>
              <a:ext uri="{FF2B5EF4-FFF2-40B4-BE49-F238E27FC236}">
                <a16:creationId xmlns:a16="http://schemas.microsoft.com/office/drawing/2014/main" id="{8FFAB027-D243-4E77-9CD7-BFF50F5B288F}"/>
              </a:ext>
            </a:extLst>
          </p:cNvPr>
          <p:cNvSpPr txBox="1"/>
          <p:nvPr/>
        </p:nvSpPr>
        <p:spPr>
          <a:xfrm>
            <a:off x="1774364" y="4644697"/>
            <a:ext cx="1960403" cy="138499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fr-CH" sz="900" dirty="0">
                <a:latin typeface="Segoe UI" panose="020B0502040204020203" pitchFamily="34" charset="0"/>
                <a:cs typeface="Segoe UI" panose="020B0502040204020203" pitchFamily="34" charset="0"/>
              </a:rPr>
              <a:t>Source: Office fédéral de topographie</a:t>
            </a:r>
          </a:p>
        </p:txBody>
      </p:sp>
      <p:pic>
        <p:nvPicPr>
          <p:cNvPr id="27" name="Nordpfeil">
            <a:extLst>
              <a:ext uri="{FF2B5EF4-FFF2-40B4-BE49-F238E27FC236}">
                <a16:creationId xmlns:a16="http://schemas.microsoft.com/office/drawing/2014/main" id="{454B4AA1-007C-49EB-886C-DF8F6FFE10A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0545" y="4820700"/>
            <a:ext cx="282976" cy="265727"/>
          </a:xfrm>
          <a:prstGeom prst="rect">
            <a:avLst/>
          </a:prstGeom>
        </p:spPr>
      </p:pic>
      <p:sp>
        <p:nvSpPr>
          <p:cNvPr id="28" name="Rechteck 27">
            <a:extLst>
              <a:ext uri="{FF2B5EF4-FFF2-40B4-BE49-F238E27FC236}">
                <a16:creationId xmlns:a16="http://schemas.microsoft.com/office/drawing/2014/main" id="{3B3BA3F4-8047-444C-9CB4-2EB25D0BFA9F}"/>
              </a:ext>
            </a:extLst>
          </p:cNvPr>
          <p:cNvSpPr>
            <a:spLocks noChangeAspect="1"/>
          </p:cNvSpPr>
          <p:nvPr/>
        </p:nvSpPr>
        <p:spPr>
          <a:xfrm>
            <a:off x="5760000" y="360000"/>
            <a:ext cx="1518441" cy="379610"/>
          </a:xfrm>
          <a:prstGeom prst="rect">
            <a:avLst/>
          </a:prstGeom>
          <a:solidFill>
            <a:srgbClr val="7EBAB5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898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90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CBB64B92B12E54E8396EAAA0183E3A6" ma:contentTypeVersion="19" ma:contentTypeDescription="Ein neues Dokument erstellen." ma:contentTypeScope="" ma:versionID="32426d1c8dbee654dc7f76c399c3bd1c">
  <xsd:schema xmlns:xsd="http://www.w3.org/2001/XMLSchema" xmlns:xs="http://www.w3.org/2001/XMLSchema" xmlns:p="http://schemas.microsoft.com/office/2006/metadata/properties" xmlns:ns2="522d1368-be8f-460d-b7e5-bd2505800a91" xmlns:ns3="bd41c62e-bdd6-45a5-a1d2-596d937e6b0b" xmlns:ns4="http://schemas.microsoft.com/sharepoint/v4" targetNamespace="http://schemas.microsoft.com/office/2006/metadata/properties" ma:root="true" ma:fieldsID="767a37752ab94a46a6a695d2585a8338" ns2:_="" ns3:_="" ns4:_="">
    <xsd:import namespace="522d1368-be8f-460d-b7e5-bd2505800a91"/>
    <xsd:import namespace="bd41c62e-bdd6-45a5-a1d2-596d937e6b0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1368-be8f-460d-b7e5-bd2505800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7fa578fa-4d3a-41e0-b52b-b05268b321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41c62e-bdd6-45a5-a1d2-596d937e6b0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c9afa9fb-6d90-4cee-b812-414f5df43fb4}" ma:internalName="TaxCatchAll" ma:showField="CatchAllData" ma:web="bd41c62e-bdd6-45a5-a1d2-596d937e6b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41c62e-bdd6-45a5-a1d2-596d937e6b0b" xsi:nil="true"/>
    <lcf76f155ced4ddcb4097134ff3c332f xmlns="522d1368-be8f-460d-b7e5-bd2505800a91">
      <Terms xmlns="http://schemas.microsoft.com/office/infopath/2007/PartnerControls"/>
    </lcf76f155ced4ddcb4097134ff3c332f>
    <IconOverlay xmlns="http://schemas.microsoft.com/sharepoint/v4" xsi:nil="true"/>
  </documentManagement>
</p:properties>
</file>

<file path=customXml/itemProps1.xml><?xml version="1.0" encoding="utf-8"?>
<ds:datastoreItem xmlns:ds="http://schemas.openxmlformats.org/officeDocument/2006/customXml" ds:itemID="{1FB953B7-F78E-4718-AFB9-0D3E96049DC8}"/>
</file>

<file path=customXml/itemProps2.xml><?xml version="1.0" encoding="utf-8"?>
<ds:datastoreItem xmlns:ds="http://schemas.openxmlformats.org/officeDocument/2006/customXml" ds:itemID="{00E3F6D5-C471-429B-A2CF-5C9AE0C29A85}"/>
</file>

<file path=customXml/itemProps3.xml><?xml version="1.0" encoding="utf-8"?>
<ds:datastoreItem xmlns:ds="http://schemas.openxmlformats.org/officeDocument/2006/customXml" ds:itemID="{B707DD29-8117-4840-AE3C-775157CA64F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Benutzerdefiniert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Cardo</vt:lpstr>
      <vt:lpstr>Segoe UI</vt:lpstr>
      <vt:lpstr>Segoe UI Semibold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Pietro Cattaneo</dc:creator>
  <cp:lastModifiedBy>Pietro Cattaneo</cp:lastModifiedBy>
  <cp:revision>89</cp:revision>
  <dcterms:created xsi:type="dcterms:W3CDTF">2020-03-11T23:38:09Z</dcterms:created>
  <dcterms:modified xsi:type="dcterms:W3CDTF">2021-09-08T09:06:25Z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0x0101006CBB64B92B12E54E8396EAAA0183E3A6</vt:lpwstr>
  </property>
  <property fmtid="{D5CDD505-2E9C-101B-9397-08002B2CF9AE}" pid="3" name="Order">
    <vt:r8>695800</vt:r8>
  </property>
  <property fmtid="{D5CDD505-2E9C-101B-9397-08002B2CF9AE}" pid="4" name="MediaServiceImageTags">
    <vt:lpwstr/>
  </property>
</Properties>
</file>